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DCC81-D9C9-43F1-A5EB-A11FEB44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2453-2B65-4A60-9B3F-74B11B67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5F76B-070C-40CF-AAA4-55D60F33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0DFED-D6E3-4738-8F70-FCF1ADE66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7355F-5EA9-4121-B90D-0770BD170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5BF07-7B5B-46BB-BE33-A4F46D26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5AABF-A3A2-43FC-93C8-F0B51E98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FBB26-DEFF-4A59-B846-428F59BF0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A484B-6DDB-49C4-8033-7A524F3D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B72C3-0FC7-4691-ADF5-6A475BAC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B5FEA-FC27-4E6B-BCEC-D6F18E45C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0020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审计发现问题原因分析报告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审计发现的问题概述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通过对审计发现问题的深入分析，找出问题产生的原因，提出改进建议，帮助组织改进内部控制，提高运营效率。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随着组织规模的不断扩大和业务范围的逐渐拓展，审计发现问题逐渐增多，为了更好地解决这些问题，需要进行深入的原因分析。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72" b="72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本报告主要针对审计发现的问题进行原因分析，涉及的内容包括财务、运营、合规等方面。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由于审计数据的局限性和组织内部信息的保密性，报告中无法提供所有细节和具体数据，仅对问题进行概述和分析。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审计发现的问题概述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财务违规问题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内部控制缺陷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合规性问题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信息披露不准确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如违反法律法规、行业规定等。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如缺乏必要的审批流程、职责分工不明确等。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如虚报收入、隐瞒支出、违规使用资金等。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如财务报表错误、重大事项未及时披露等。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如供应商选择不当、采购价格不合理、验收不规范等。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采购与付款循环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如销售收入确认不准确、应收账款管理不善等。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销售与收款循环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如存货盘点不规范、存货减值处理不当等。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存货管理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如投资决策失误、筹资成本过高、资金使用不当等。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投资与筹资活动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问题发生的领域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缺乏有效的内部控制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决策失误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风险管理不足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管理层原因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管理层未能建立健全的内部控制体系，导致出现管理漏洞和操作不规范。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管理层在决策过程中缺乏充分的信息或考虑，导致决策失误，引发一系列问题。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管理层对日常运营和员工行为的监管不足，未能及时发现和纠正问题。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管理层未能充分评估和应对潜在风险，导致问题出现时应对不力。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https://d.book118.com/297160020056006043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2024-09-17T04:33:48.417</cp:lastPrinted>
  <dcterms:created xsi:type="dcterms:W3CDTF">2024-09-16T20:33:48Z</dcterms:created>
  <dcterms:modified xsi:type="dcterms:W3CDTF">2024-09-16T20:33:50Z</dcterms:modified>
</cp:coreProperties>
</file>