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34900-FA2B-45E8-BCAD-B98752C32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DDA61-02EF-42ED-8A71-3CD629572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44F46-074C-4C90-9772-9E4DE3A6C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C880E-D1AC-49D8-BBBD-B30918668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021F84-F56D-4F26-83E0-637B277AC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A28820-12CE-4A2A-82B0-054DC2D52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8ADBFA-43BD-4C29-A7E1-33F6259DC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9FF8C-FC65-4FAE-B592-E1D1827F0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927A94-FFE0-44F7-B9A6-F9A768D13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AC368-61C8-4BA5-B9D1-F59C698DD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FE826-291C-4E20-B215-99522AC2D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16015201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护理求职择业指导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护理求职准备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护理职业发展路径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护理行业求职择业策略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护理行业求职择业案例分析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护理行业是指为病人、伤病员以及处于特定健康状态的人群提供专业护理服务的行业。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护理行业具有高度的专业性、技术性和实践性，需要具备丰富的医学知识和护理技能，同时还需要具备良好的沟通能力和高度的责任心。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护理行业起源于古代，随着医学和医疗技术的发展，护理行业逐渐发展壮大，成为现代医疗体系中不可或缺的一部分。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随着社会的发展和人们对健康需求的不断提高，护理行业也在不断发展和创新，护理服务的内容和形式也在不断丰富和完善。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目前，护理行业已经成为全球性的行业，各国都在不断加强护理人才的培养和引进，以满足社会对护理服务的需求。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人口老龄化、慢性病增多等社会问题的加剧，护理行业的需求将会继续增加，护理服务的形式和内容也将更加丰富多样。同时，随着科技的发展，智能化、个性化、远程化等新型护理服务模式也将逐渐涌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护理行业的现状与前景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护理求职准备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求职材料准备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个人简历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准备一份简洁明了、突出个人特点和优势的个人简历，包括个人信息、教育背景、实习经历、技能和荣誉等。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求职信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针对不同的职位和机构，撰写一封有针对性的求职信，表达对职位的热情和适合程度。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证明材料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准备好相关的证明材料，如成绩单、实习证明、获奖证书等，以备招聘单位要求提供。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在面试前，了解所申请的机构和职位的相关信息，能够表现出对职位的认真态度和职业兴趣。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提前了解机构和职位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穿着得体、整洁干净，保持良好的仪态和仪表，展现专业形象。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注意仪态仪表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在回答面试问题时，要有条理、逻辑清晰，能够突出个人特点和优势。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回答问题有条理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在面试结束前，可以向面试官提问，以展示对职位和机构的兴趣和关注。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询问问题展示兴趣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保持积极心态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明确职业规划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提高自身能力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拓展人脉资源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求职心理调适与职业规划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4457" b="1445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504" r="1550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在求职过程中，保持积极的心态，遇到挫折和困难时及时调整心态。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在求职前，明确自己的职业规划和目标，有针对性地去寻找符合这些条件的机会。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在求职过程中，不断学习和提高自身的能力和素质，增加自己的竞争力。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通过参加活动、加入组织等方式，拓展人脉资源，增加获取招聘信息和职业机会的渠道。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护理职业发展路径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https://d.book118.com/297160152012006051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2024-09-23T21:37:46.580</cp:lastPrinted>
  <dcterms:created xsi:type="dcterms:W3CDTF">2024-09-23T13:37:46Z</dcterms:created>
  <dcterms:modified xsi:type="dcterms:W3CDTF">2024-09-23T13:37:48Z</dcterms:modified>
</cp:coreProperties>
</file>