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B7D5D-E97E-4E1B-A4DE-A3062ABC6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81D69-4071-4DEF-8C67-F5E7A0C7A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DA706-3C39-4E40-AA11-32D970B97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70A71-6515-4A22-BDEB-9F866A8F5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873C9D-6B6F-4677-89A1-54E16955D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5CB4CD-AB36-4D7E-9D14-57829E966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CA1D2D-509A-40A9-86C9-0038D55DF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8F5CA8-549B-4745-B3E5-D21C872AA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25779-219D-4B24-8D2F-CD00A8F10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08334-AF67-4635-BA64-52EA735A7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2FCC9-308B-4E4D-997C-F324B3FF4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60163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投标报价的管理技巧与策略方案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投标报价基本概念与重要性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前期准备工作与策略制定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报价技巧与方法应用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谈判环节应对策略与沟通技巧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合同签订及后期管理注意事项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总结：提高投标报价成功率关键因素回顾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投标报价基本概念与重要性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投标报价定义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投标报价是指投标人根据招标文件的要求，结合企业自身实力和市场竞争状况，向招标人提出的愿意按照合同条件、技术规范和工期要求完成招标工程项目的价格。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投标报价作用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投标报价是投标人参与市场竞争的重要手段，是评标的主要依据之一，直接影响投标人的中标结果和经济效益。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22" b="2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投标报价定义及作用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了解竞争对手的企业规模、技术实力、市场份额等信息，评估其竞争优势和劣势。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市场行情分析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掌握市场动态和价格趋势，为制定投标报价策略提供依据。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关注政策法规变化对投标报价的影响，及时调整投标策略。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提供符合招标要求、技术先进、切实可行的技术方案，展示投标人的技术实力。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高质量的技术方案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根据招标项目的特点和要求，结合企业自身实力和市场竞争状况，制定合理的投标报价策略。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合理的投标报价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树立企业形象，提高品牌知名度，增强招标人对投标人的信任度。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良好的企业信誉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组建经验丰富、专业素质高的项目管理团队，确保项目的顺利实施和交付。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优秀的项目管理团队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成功投标关键因素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前期准备工作与策略制定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仔细阅读招标文件，了解客户的具体需求、期望及评价标准。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深入研究招标文件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通过与客户沟通，进一步明确需求，为后续投标策略制定提供依据。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收集相关信息，分析市场动态和竞争对手情况，为制定投标策略提供参考。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了解客户需求及期望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评估公司的技术实力，包括研发团队、技术储备、创新能力等。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技术实力评估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评估公司的商务实力，包括品牌知名度、市场份额、客户关系等。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商务实力评估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889" r="10889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整合公司的优势资源，如技术、人才、品牌等，提升投标竞争力。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优势资源整合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评估自身实力与优势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合理报价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突出优势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制定针对性投标策略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根据客户需求和期望，制定定制化的解决方案，凸显公司专业性和创新能力。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结合公司成本、市场情况和竞争对手情况，制定具有竞争力的报价策略。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在投标文件中充分展示公司的技术、商务等优势，提升评委对公司的认知和好感度。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针对可能出现的风险和问题，制定预防和应对措施，保障项目的顺利实施。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报价技巧与方法应用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常用的成本估算方法包括历史成本法、参数模型法、类比估算法等，根据实际情况选择合适的方法进行成本估算。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成本估算方法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在进行成本估算时，需要充分考虑项目范围、资源需求、时间限制等因素，确保估算结果的准确性和合理性。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成本估算方法及注意事项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根据市场竞争情况、项目特点、客户需求等因素，制定灵活的价格调整策略，如折扣策略、阶段性价格调整等。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在投标过程中，根据招标文件的澄清和修改情况、竞争对手的报价情况等因素，适时调整报价策略，确保报价的竞争力。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价格调整策略及运用时机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运用时机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价格调整策略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https://d.book118.com/297160163051006032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2024-09-05T03:33:25.717</cp:lastPrinted>
  <dcterms:created xsi:type="dcterms:W3CDTF">2024-09-04T19:33:25Z</dcterms:created>
  <dcterms:modified xsi:type="dcterms:W3CDTF">2024-09-04T19:33:27Z</dcterms:modified>
</cp:coreProperties>
</file>