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EED589-40F2-4B32-89CB-457B3275D5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FB3C61-4F8F-49D2-B4AB-A5871834B1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218747-704D-43EF-8C63-175E7CF66D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205CEF-9F0F-42CE-90BD-4CC3AF5C06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9B5964-7576-4E2E-B77A-6842A05597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8D7544-C61E-428D-85FC-ADDF5DFE7E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51D62E-6EBF-4B77-83E2-5558C49ECF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5415B2-8E1E-468D-A5A6-A417F38855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F87E86-6F15-494F-A0DE-3100530337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B0088C-0B23-4DDE-8930-12153DB780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0B2DAE-9ECB-4FBD-9005-B08D5A8EDF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716110005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预防校园反恐防暴</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1">
                  <a:alpha val="100000"/>
                </a:schemeClr>
              </a:solidFill>
              <a:latin typeface="Arial"/>
              <a:ea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校园反恐防暴概述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校园反恐防暴的挑战与问题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校园反恐防暴的策略与措施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校园反恐防暴的案例分析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校园反恐防暴概述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校园反恐防暴的定义</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校园反恐防暴是指在学校范围内采取一系列措施，预防和应对恐怖主义和暴力事件的发生，保障师生安全。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保障师生生命安全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校园反恐防暴是保障师生生命安全的重要手段，能够减少恐怖主义和暴力事件对师生的伤害。</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维护校园稳定</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有效的校园反恐防暴措施能够维护校园稳定，避免因恐怖事件和暴力事件引发的恐慌和混乱。</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培养师生的安全意识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校园反恐防暴还能够培养师生的安全意识，提高师生在紧急情况下的应对能力。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校园反恐防暴的重要性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9110" y="1433724"/>
            <a:ext cx="674481" cy="674481"/>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5954" y="1531301"/>
            <a:ext cx="468663" cy="468663"/>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50313" y="5750483"/>
            <a:ext cx="363278" cy="363278"/>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851612" y="2027330"/>
            <a:ext cx="10894" cy="4074239"/>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6" name="Connector 6"/>
          <p:cNvCxnSpPr/>
          <p:nvPr/>
        </p:nvCxnSpPr>
        <p:spPr>
          <a:xfrm flipH="1">
            <a:off x="851612" y="6101568"/>
            <a:ext cx="3028272" cy="0"/>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1104617" y="2410655"/>
            <a:ext cx="2995145"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当前，全球范围内的恐怖主义和暴力事件频发，校园反恐防暴形势严峻。各国政府和教育部门正在加强校园安全管理和反恐防暴措施的制定与实施。</a:t>
            </a:r>
          </a:p>
        </p:txBody>
      </p:sp>
      <p:sp>
        <p:nvSpPr>
          <p:cNvPr id="8" name="AutoShape 8"/>
          <p:cNvSpPr/>
          <p:nvPr/>
        </p:nvSpPr>
        <p:spPr>
          <a:xfrm>
            <a:off x="4090774"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187618"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401977"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4403275"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2" name="Connector 12"/>
          <p:cNvCxnSpPr/>
          <p:nvPr/>
        </p:nvCxnSpPr>
        <p:spPr>
          <a:xfrm flipH="1">
            <a:off x="4403275"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3" name="TextBox 13"/>
          <p:cNvSpPr txBox="1"/>
          <p:nvPr/>
        </p:nvSpPr>
        <p:spPr>
          <a:xfrm>
            <a:off x="4656281" y="2410655"/>
            <a:ext cx="2995145" cy="34350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随着科技的发展，校园反恐防暴技术手段不断更新和完善，如智能监控、人脸识别等技术的应用，提高了校园安全管理的效率和准确性。</a:t>
            </a:r>
          </a:p>
        </p:txBody>
      </p:sp>
      <p:sp>
        <p:nvSpPr>
          <p:cNvPr id="14" name="AutoShape 14"/>
          <p:cNvSpPr/>
          <p:nvPr/>
        </p:nvSpPr>
        <p:spPr>
          <a:xfrm>
            <a:off x="7855770" y="1433724"/>
            <a:ext cx="674481" cy="674481"/>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52615" y="1531301"/>
            <a:ext cx="468663" cy="468663"/>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166974" y="5750483"/>
            <a:ext cx="363278" cy="363278"/>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8168272" y="2027330"/>
            <a:ext cx="10894" cy="4074239"/>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8168272" y="6101568"/>
            <a:ext cx="3028272" cy="0"/>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9" name="TextBox 19"/>
          <p:cNvSpPr txBox="1"/>
          <p:nvPr/>
        </p:nvSpPr>
        <p:spPr>
          <a:xfrm>
            <a:off x="8348613" y="2410655"/>
            <a:ext cx="2995145" cy="34350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未来，校园反恐防暴将更加注重预防和应对的有机结合，加强师生的安全教育和培训，提高整个校园的安全防范水平。同时，国际合作也将成为校园反恐防暴的重要趋势，各国将加强信息共享和联合行动，共同应对恐怖主义和暴力事件的威胁。</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校园反恐防暴的现状与趋势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校园反恐防暴的挑战与问题</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挑战与问题一：识别与预防</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总结词</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识别和预防恐怖主义和暴力行为是校园反恐防暴工作的首要任务，需要建立有效的预警机制和安全防范措施。</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缺乏有效的情报信息共享机制</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学校与公安、安全等部门之间缺乏有效的情报信息共享，导致无法及时发现和预防恐怖主义和暴力行为。</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校园安全防范措施不足</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部分学校存在安全防范措施不完善、漏洞多、技防设施陈旧等问题，难以有效预防恐怖袭击。</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学生心理健康问题</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学生心理健康问题日益突出，部分学生可能存在心理障碍或极端思想，增加了校园反恐防暴的难度。</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应急预案不完善</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部分学校缺乏完善的应急预案，导致在事件发生时无法迅速、有序地应对。</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信息通报与发布机制不健全</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部分学校在事件发生后无法及时、准确地通报信息，导致信息混乱或失真，影响应急处置效果。</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资源调配困难</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在紧急情况下，学校可能面临资源调配困难，如人力、物力、财力等不足，影响应急响应效果。</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总结词</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在发生恐怖袭击或暴力事件时，学校需要迅速、有效地应对，以减少人员伤亡和财产损失。</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挑战与问题二：应急响应与处置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加强反恐防暴教育，提高师生安全意识和应对能力，是校园反恐防暴工作的重要环节。</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培训内容与形式单一</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现有的培训内容与形式单一，缺乏针对性和实效性，难以满足校园反恐防暴的实际需求。</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安全文化氛围不浓厚</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学校缺乏安全文化氛围的营造，师生对安全问题重视不够，缺乏主动性和积极性。</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安全教育缺失</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部分学校缺乏系统的安全教育，师生安全意识淡薄，缺乏基本的自救互救技能。</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挑战与问题三：教育与培训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校园反恐防暴的策略与措施</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https://d.book118.com/297161100050006044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2024-09-18T15:43:58.687</cp:lastPrinted>
  <dcterms:created xsi:type="dcterms:W3CDTF">2024-09-18T07:43:58Z</dcterms:created>
  <dcterms:modified xsi:type="dcterms:W3CDTF">2024-09-18T07:44:00Z</dcterms:modified>
</cp:coreProperties>
</file>