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94332-AAA2-43F6-91DC-8BCEB9D9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E9C7-FC7E-4016-A45B-ED31E781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447D-109B-4EE4-A1DB-A4E351DB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15DDC-3E8A-4D55-BC10-FB1E797C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EDE44-3140-47E4-A8AF-E32E6D75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9B3F3-E3DB-499B-A351-C55CB109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7AA99-B1EB-49BB-BB6A-5E594636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55BAC-AFC3-4042-8FFB-125C03F4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B4D3D-1253-4826-86DA-5000D43BA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3EF14-AE1A-4E6E-9E12-EA2C4869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77DBA-83A0-4E1F-B6C8-00E2FFEC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3051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向光宁揭秘稻盛和夫的阿米巴经营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阿米巴经营的哲学理念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阿米巴经营的实操方法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阿米巴经营在中国的实践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向光宁与阿米巴经营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结语：阿米巴经营的未来发展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起源于日本，由稻盛和夫先生提出并实践。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最初是为了解决京瓷公司内部的管理问题，提高生产效率和员工积极性。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阿米巴经营在日本及全球范围内得到广泛应用和推广。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阿米巴经营的起源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将企业划分为若干个独立核算的阿米巴小组，每个小组拥有自主经营权和决策权。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通过与市场直接挂钩的结算体系，实现每个阿米巴小组的独立核算。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强调全员参与和跨部门协作，以实现企业整体效益的最大化。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阿米巴经营的核心思想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提高生产效率、降低成本、增强员工参与感和归属感、促进创新和快速响应市场变化。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如何合理划分阿米巴小组、如何制定公平合理的结算体系、如何处理阿米巴之间的利益冲突、如何保证信息透明度和准确性。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阿米巴经营的优势与挑战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阿米巴经营的哲学理念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稻盛和夫认为，阿米巴经营的核心在于培养具有正确做人准则的员工。他强调“以心为本”的经营理念，认为只有员工具备了正确的道德观念和行为准则，才能真正实现企业的可持续发展。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为了实现这一目标，稻盛和夫强调在阿米巴经营中注重员工的教育和培训，通过各种方式提升员工的道德素质和文化修养，从而培养出具备正确做人准则的员工。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追求正确的做人准则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“敬天爱人”是稻盛和夫经营哲学中的核心思想之一。他主张要敬畏自然、尊重规律，同时要关爱他人、以人为本。在阿米巴经营中，这一思想体现在各个方面。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首先，阿米巴经营强调与大自然和谐共生的理念，注重环保和可持续发展。其次，阿米巴经营注重以人为本，关心员工的生活和工作状况，努力为员工创造更好的工作条件和福利待遇。此外，阿米巴经营还强调团队合作和互帮互助的精神，从而营造出一种和谐、温馨的工作氛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敬天爱人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透明经营是阿米巴经营的重要原则之一。稻盛和夫认为，一个优秀的企业应该做到透明化，让员工了解企业的经营状况和财务数据，从而增强员工的归属感和责任感。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阿米巴经营中，透明经营主要体现在以下几个方面：首先，阿米巴组织之间的交易价格和费用分摊都是公开透明的，每个阿米巴的利润都是按照客观公正的标准计算出来的。其次，阿米巴的经营状况和财务数据对所有员工开放，员工可以了解到企业的经营状况和财务状况。此外，阿米巴经营还通过各种方式鼓励员工参与到企业经营中来，从而增强员工对企业的归属感和责任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透明经营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https://d.book118.com/297163051125006025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2024-08-30T08:56:48.529</cp:lastPrinted>
  <dcterms:created xsi:type="dcterms:W3CDTF">2024-08-30T00:56:48Z</dcterms:created>
  <dcterms:modified xsi:type="dcterms:W3CDTF">2024-08-30T00:56:50Z</dcterms:modified>
</cp:coreProperties>
</file>