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93F35-6078-4067-A166-C771D694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7373-9FF7-400D-9B78-41339648E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26BD8-517B-4224-8887-6F8D530EA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9700D-7A77-4B3C-924A-CD658EA1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40A65-A2E0-4DE4-9737-058886D2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F311E-F97B-4587-975F-4DBDBAC6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4475C-3140-4713-A4DC-ACCF7EF0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BF133-462B-4866-851D-4BF6B4AA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42E21-03BE-4679-9247-B382852BE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961BA-754F-4BE4-A394-1220E3F2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83E69-4D36-4EF3-89FF-CED5B29F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4116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了解交通安全法律法规做一个合法的行车人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行车人的基本法律责任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常见交通违法行为的解析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安全行车技巧与建议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提高行车安全意识与素养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行车事故的预防与处理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交通安全法律法规概述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32" r="26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交通安全法律法规由国家立法机关制定，经过严格的立法程序，以确保法律法规的科学性和公正性。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制定好的法律法规通过各级政府和执法机构进行实施，包括交警、法院、交通管理部门等，以确保法律法规的有效执行。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608" b="306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法律法规的重要性与作用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保障交通安全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交通安全法律法规的制定和实施，旨在减少交通事故的发生，保障道路交通的安全和畅通。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规范行车行为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通过规定车辆、行人等交通参与者的行为规范，明确交通违法行为的界定和处罚，引导公众自觉遵守交通规则，维护交通秩序。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提高行车素质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交通安全法律法规的宣传和教育，有助于提高公众的交通安全意识和素质，增强行车的文明程度和社会责任感。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各国交通法规的立法理念不尽相同，例如，某些国家更注重交通安全，而另一些国家则更注重道路利用效率。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各国交通法规对违法行为的处罚力度也存在差异，某些国家对严重违法行为处罚较重，而另一些国家则相对较轻。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各国交通法规规定的行车规则也有所不同，例如，道路行驶方向、车辆让行规则、停车规定等。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行车规则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国内外交通法规的差异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行车人的基本法律责任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礼让行人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在人行道前，行车人应礼让行人，确保行人安全通过马路。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遵守禁令标志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行车时应遵守禁令标志，不得在禁止停车、转弯、超速等区域或路段违规行驶。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遵守红绿灯、黄灯信号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行车时必须严格遵守红绿灯和黄灯信号，确保行人与车辆的安全。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遵守交通信号与标志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行车时应保持与前车足够的安全距离，以防突发情况时能够及时刹车避免追尾事故。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规范使用转向灯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定期进行车辆检查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在变更车道或转弯时，必须提前开启转向灯，提醒其他车辆保障安全。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行车前应检查车辆的油、水、刹车等关键部件，确保车辆安全上路。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安全驾驶与车辆检查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遵守特殊路段的限速规定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在校园、住宅区等特殊路段，行车时应遵守限速规定，确保行人与非机动车的安全。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注意行人与非机动车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行车时应时刻关注行人与非机动车的动态，避免发生碰撞事故。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礼让行人与非机动车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在交叉路口或人行道前，行车人应礼让行人与非机动车先行。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行人与非机动车的交通安全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80" b="11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饮酒后严禁驾车，这是法律规定的禁止行为，也是对自己和他人生命安全的负责。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长时间驾驶容易产生疲劳，行车时应合理安排休息时间，确保自己处于清醒状态。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酒后驾驶与疲劳驾驶的危害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严禁酒后驾车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常见交通违法行为的解析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超速行驶是常见的违法行为，会对自身和其他道路使用者带来严重的危害，并受到相应的法律处罚。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超速行驶会导致车辆操控性能下降，增加交通事故发生的概率，对自身和其他道路使用者构成严重威胁。根据不同道路和速度限制，超速行驶可能会受到扣分、罚款、吊销驾驶证等处罚。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超速行驶的危害与处罚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62" r="19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闯红灯和不礼让行人不仅违反交通规则，还可能引发交通事故，对行人和其他道路使用者造成伤害，并受到相应的法律制裁。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闯红灯是一种严重的违法行为，违反了交通信号灯的指示，增加了交通事故的风险。不礼让行人则违反了行人的优先权，可能导致行人受到伤害。这两种行为都可能受到罚款、扣分等处罚，情节严重者甚至可能被吊销驾驶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闯红灯与不礼让行人的后果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" r="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违法停车和占用应急车道会影响道路的正常通行，可能导致交通拥堵和其他交通事故的发生，受到相应的法律制裁。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违法停车和占用应急车道都是违反交通规则的行为。违法停车会妨碍其他车辆的正常通行，占用应急车道则会影响救援车辆到达现场的速度，两者都可能受到罚款、扣分等处罚。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违法停车与占用应急车道的处罚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https://d.book118.com/297164116134006031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2024-09-04T02:54:14.711</cp:lastPrinted>
  <dcterms:created xsi:type="dcterms:W3CDTF">2024-09-03T18:54:14Z</dcterms:created>
  <dcterms:modified xsi:type="dcterms:W3CDTF">2024-09-03T18:54:16Z</dcterms:modified>
</cp:coreProperties>
</file>