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4002D-1BAD-4D7A-91FB-B50EA5AAD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FE030-6864-4B98-B9CF-57985B3EB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51144-E46B-43F9-8DE2-A45C60D1C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D28EA-165E-4ABA-B01A-018E09D95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1DEE8A-E230-4534-B9D8-12E6609B2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CE98FB-E4D2-4039-A1A5-E96F60292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B497D9-4F88-492A-93DD-32718CFD0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30756-A7EA-4259-BCC1-9B89A9C66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DDBA0F-B0FA-4100-A034-0FAB1764F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23760-1BDE-41BF-9B2F-462C09A84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E089E-55A5-4991-81A4-5847C6AA6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6512415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竞选团委干部演讲稿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对团委工作的理解与认识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竞选理由与优势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未来工作设想与计划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竞选承诺与表态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姓名、年龄、性别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我叫XXX，今年XX岁，性别为X。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籍贯、民族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我来自XX省XX市，是一名XX族的青年。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政治面貌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我是一名共青团员，积极向党组织靠拢。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964" b="3396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毕业后，我在XX公司担任XX职位，负责XX工作。在工作中，我充分发挥自己的专业知识和技能，取得了不错的业绩。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我毕业于XX大学XX专业，获得了XX学位。在校期间，我积极参与各类学术和社会活动，积累了丰富的知识和经验。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教育背景与工作经历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8565" b="856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组织协调能力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我具备较强的组织协调能力和团队合作精神，能够妥善处理各种复杂问题。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我善于与人沟通，能够倾听他人的意见和建议，并积极寻求解决方案。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我具备创新思维和创新能力，能够提出新的想法和解决方案，推动团队不断进步。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个人特长与优势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对团委工作的理解与认识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团委作为联系党和青年的桥梁，首要职责是引领青年树立正确的世界观、人生观和价值观。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引领青年思想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服务青年成长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维护青年权益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通过组织各类活动，提供学习、交流和实践的平台，助力青年全面发展。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关注青年群体的利益诉求，积极维护青年的合法权益。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团委工作的职责与任务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培养社会主义建设者和接班人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团委工作直接关系到培养什么样的青年，怎样培养青年这一重大问题，对于确保党和人民事业后继有人具有重大意义。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917" r="1791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促进青年全面发展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团委通过丰富多彩的活动和项目，为青年提供展示自我、锻炼能力的机会，有助于青年在德、智、体、美等多方面取得进步。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团委作为社会进步的重要力量，通过组织青年参与社会公益事业，倡导文明新风，推动社会和谐发展。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团委工作的重要性与意义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当前青年思想活跃、观念多样，对团委工作提出了更高的要求。需要不断创新工作思路和方法，增强工作的针对性和实效性。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青年思想多元化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随着社会的快速发展，各种思潮相互激荡，对青年的影响日益加深。团委需要加强对青年的引导和教育，帮助他们明辨是非、坚定信仰。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社会环境复杂化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新媒体技术的普及为团委工作提供了新的平台和手段，可以更加便捷地与青年进行沟通和交流。但同时也需要应对网络舆论的复杂性和挑战性。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新媒体技术的广泛应用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团委工作的挑战与机遇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竞选理由与优势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https://d.book118.com/297165124152006051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2024-09-25T03:07:16.947</cp:lastPrinted>
  <dcterms:created xsi:type="dcterms:W3CDTF">2024-09-24T19:07:16Z</dcterms:created>
  <dcterms:modified xsi:type="dcterms:W3CDTF">2024-09-24T19:07:18Z</dcterms:modified>
</cp:coreProperties>
</file>