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AD063E-2AFE-48FC-B3E9-C175CD567C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8F295-6CAC-4140-A86E-1E3E63BA8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1FBA12-2C2F-4AD7-8E3F-F787B0E3F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F0D549-630B-476F-803A-1D11ED1CF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6F508C-8C66-44B5-BBB3-F0056A1F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14AA0C3-E5B3-4D0B-9ECA-0A06491A1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E5EAA1-4799-4C00-8EFD-569FA7190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D188A-B64C-4430-BAB8-64AF1BE4C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C6A37A-67E4-4B4B-BB16-0DD45D937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C85C9-464F-4C3E-A931-2E4369D87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7547F9-1826-4CCC-982D-F157E37AA6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6600611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2024年汽车发动机项目管理培训课件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汇报人：小无名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项目管理与汽车发动机行业概述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汽车发动机项目启动与团队组建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汽车发动机项目规划与技术准备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汽车发动机项目执行与监控过程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汽车发动机项目变更与风险管理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汽车发动机项目收尾与总结反馈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项目管理与汽车发动机行业概述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项目管理是一种系统的方法，用于计划、组织、指导和控制资源的分配，以实现项目目标。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项目管理具有明确的目标、有限的资源、独特性、项目周期性、风险性和多学科性等特点。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项目管理对于确保项目按时、按质量、按预算完成，提高项目成功率具有重要意义。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1580" r="31580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项目管理定义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项目管理特点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项目管理重要性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项目管理定义、特点及重要性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随着环保要求的提高和新能源汽车的兴起，传统汽车发动机行业面临挑战，但仍然占据一定市场份额。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汽车发动机行业正朝着节能环保、智能化、轻量化方向发展，新能源汽车发动机市场前景广阔。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汽车发动机行业现状及发展趋势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汽车发动机发展趋势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汽车发动机行业现状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项目管理在汽车发动机行业的应用涵盖了产品研发、生产制造、市场营销等多个领域。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3633" r="236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通过项目管理成功实施了多个汽车发动机项目，提高了产品质量和生产效率，降低了成本和风险。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随着汽车发动机行业的变革，项目管理将发挥更加重要的作用，助力企业实现可持续发展。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项目管理在汽车发动机行业应用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汽车发动机项目启动与团队组建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https://d.book118.com/297166006115006043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37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2024-09-17T11:54:01.282</cp:lastPrinted>
  <dcterms:created xsi:type="dcterms:W3CDTF">2024-09-17T03:54:01Z</dcterms:created>
  <dcterms:modified xsi:type="dcterms:W3CDTF">2024-09-17T03:54:03Z</dcterms:modified>
</cp:coreProperties>
</file>