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B993C-2BCD-4922-BCA1-8CAB2EB55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F9C0C-8451-437B-84FE-019202E79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BB356-F73B-42D6-BB1B-84B447282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1DA0A-FF0D-4C4D-B1C8-A1EC8B4CA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2B3FA-9613-45A0-8B52-3F67B1337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BD7C5-1148-4904-8AB9-4D57FF0CA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7472C0-D40F-431A-A1DE-F5FD16E0D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DB65B-63F4-483B-A97A-1F27EEE5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78F13-B76F-4698-9EFB-724121A5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8AB9A-FDEB-4235-A6F3-6191CBD95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2B377-4051-4C00-AE9A-C7FD55ACE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66035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《统计学统计指数》ppt课件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统计指数的定义与作用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统计指数的编制方法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统计指数的应用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统计指数的局限性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统计指数的发展趋势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统计指数的定义与作用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181" b="101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通过统计指数可以了解现象的发展变化规律，为预测和决策提供科学依据。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是用于测量和描述数据随时间变化的程度的工具。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统计指数是一种相对数，它表示某一现象在不同时间或不同条件下的综合动态。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统计指数的概念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综合反映现象总体在不同时期的发展变化情况。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分析现象总体在不同时期发展变化的原因、影响程度和变化规律。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对现象总体进行比较分析，研究不同地区、不同单位之间的发展差异。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利用统计指数进行经济核算，计算国民经济各部门和各地区的经济总量的综合动态。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统计指数的作用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数量指数和质量指数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根据反映的对象不同，统计指数可分为数量指数和质量指数。数量指数反映现象的规模、数量等绝对水平的变化，质量指数反映现象的相对水平的变化。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总体指数和个体指数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根据所涉及的总体范围不同，统计指数可分为总体指数和个体指数。总体指数反映整个研究对象的总体变化情况，个体指数反映总体中各个个体变化情况。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时间序列指数和截面指数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根据所涉及的时间范围不同，统计指数可分为时间序列指数和截面指数。时间序列指数反映现象在不同时间上的动态变化，截面指数反映不同条件下现象的静态结构。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统计指数的分类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统计指数的编制方法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033" r="90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综合指数是通过对两个综合量对比形成的指数。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综合指数的定义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综合指数具有“先综合，后对比”的特点，即先对总体中各个个体进行全面综合，然后对综合后的结果进行对比。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综合指数的特点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选择同度量因素→计算个体指数→加权平均形成总指数。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综合指数的编制步骤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综合指数的编制方法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平均指数的特点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平均指数具有“先平均，后对比”的特点，即先对总体中各个个体进行平均，然后对平均结果进行对比。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平均指数的编制步骤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选择同度量因素→计算个体指数→加权平均形成总指数。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平均指数的定义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平均指数是通过个体指数加权平均形成的总指数。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平均指数的编制方法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几何平均指数的定义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几何平均指数是通过计算总体中各个个体数的连乘积开n次方根形成的总指数。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几何平均指数的特点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几何平均指数具有“先连乘，后开方”的特点，即先对总体中各个个体进行连乘，然后对连乘结果开n次方根。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几何平均指数的编制步骤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计算个体指数→连乘形成总指数→开n次方根。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几何平均指数的编制方法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统计指数的应用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https://d.book118.com/297166035110006041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2024-09-14T08:53:11.132</cp:lastPrinted>
  <dcterms:created xsi:type="dcterms:W3CDTF">2024-09-14T00:53:11Z</dcterms:created>
  <dcterms:modified xsi:type="dcterms:W3CDTF">2024-09-14T00:53:12Z</dcterms:modified>
</cp:coreProperties>
</file>