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06270-8CF8-4D1D-BC7F-4524A7F0B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C6605-C731-4575-9412-3D057F4CF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86E7C-D9D4-4FE3-B3DA-6668EB68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216D2-3B4F-4424-BE87-8B9054A31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BBFB32-808B-43E3-88DB-7F941C386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5FC83C-DF2A-4E1C-AC69-329FA558C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E456D-B512-487C-AE12-ABAA99A68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50C24-7984-4A7D-B1F8-BEC3F50E6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B7CD7-46F7-435A-A182-2FF50A8F0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E4B4A-761C-4376-9196-FB2A28E50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E2069-4741-4B19-B87C-879C9216C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9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5.jpeg" /><Relationship Id="rId4" Type="http://schemas.openxmlformats.org/officeDocument/2006/relationships/image" Target="../media/image4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6613215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第五课项目综合管理课件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项目综合管理概述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项目整合管理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项目时间管理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项目沟通管理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项目综合管理概述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项目综合管理是对项目全过程进行全面、系统的管理，确保项目目标的实现。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项目综合管理是对项目全过程进行全面、系统的管理，包括项目计划、项目组织、项目领导、项目控制等环节，以确保项目目标的实现。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项目综合管理的定义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项目综合管理的目标是实现项目的目标、满足项目的需求，同时提高项目的效率和质量。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项目综合管理的目标是确保项目的顺利实施，实现项目的目标、满足项目的需求，同时提高项目的效率和质量，降低项目的风险和成本。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项目综合管理的目标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项目综合管理包括项目计划、项目组织、项目领导、项目控制等环节，这些环节相互关联、相互影响。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综合管理包括项目计划、项目组织、项目领导、项目控制等环节。其中，项目计划是基础，包括制定项目计划、确定项目目标、分配资源等；项目组织是保障，包括组织架构设计、人员分工等；项目领导是关键，包括领导方式选择、团队建设等；项目控制是手段，包括进度控制、质量控制、成本控制等。这些环节相互关联、相互影响，共同构成项目综合管理的全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项目综合管理的过程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项目整合管理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明确项目的目的、预期成果和关键成功因素，确保项目团队对项目目标有共同的理解。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根据项目目标，制定详细的项目计划，包括任务分解、资源分配、时间安排和预算计划等。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识别项目潜在的风险，评估风险的影响程度和发生概率，制定相应的风险应对措施和预案。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根据项目计划，合理分配人力、物力和财力等资源，确保项目实施过程中的资源充足。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按照项目计划，组织项目团队成员执行各项任务，确保任务按时按质完成。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执行任务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定期监控项目进度，与实际进度与计划进行对比，及时发现和解决进度偏差问题。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监控进度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项目计划监控与变更控制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监控项目绩效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通过定期收集和分析项目绩效数据，评估项目实施过程中的实际情况与计划的符合程度。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控制变更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对项目变更进行严格控制，确保变更对项目的影响最小化。对重大变更，需重新评估其对项目目标的影响，并重新制定相应的计划。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根据项目绩效监控结果和变更控制情况，适时调整项目计划，确保项目顺利进行。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广泛收集项目相关方对项目的变更请求，确保全面了解各方的需求和期望。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收集变更请求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对收集到的变更请求进行分析，评估其对项目目标、计划、资源和预算等方面的影响。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分析变更影响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根据分析结果，对合理的变更请求予以批准，对不合理的或影响项目目标的变更请求予以拒绝。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批准或拒绝变更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对批准的变更请求，制定详细的实施计划，并组织项目团队成员实施变更，确保变更对项目的影响最小化。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实施变更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项目综合变更请求处理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项目范围管理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在项目开始阶段，明确项目的目标、预期成果和主要功能，为后续工作提供指导。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全面收集和分析项目相关方的需求，确保对项目要求有准确理解。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确定项目的范围和限制条件，明确哪些内容属于项目范围，哪些不属于。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项目边界定义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项目工作分解结构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将项目工作分解为更小的、易于管理的部分，有助于后续计划制定和资源分配。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范围确认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通过与项目相关方沟通，确保他们对项目范围有明确认识，并达成一致意见。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制定详细范围说明书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根据项目目标和需求分析结果，制定详细的范围说明书，明确项目的具体要求和工作内容。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范围定义与确认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根据评估结果，决定是否接受、拒绝或延迟范围变更，确保项目始终保持稳定状态。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变更申请与评估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建立变更管理流程，对范围变更申请进行评估，分析其对项目目标、资源和进度的潜在影响。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变更实施与监控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在决策后，实施范围变更，并对实施过程进行监控，确保变更顺利进行并对项目其他方面产生最小影响。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范围变更控制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项目时间管理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明确项目中的所有活动，为每个活动分配唯一标识符，并描述活动的内容和目标。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根据逻辑关系（如先后关系、并行关系等）确定活动的先后顺序，并绘制活动网络图。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活动排序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活动定义与排序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分析每个活动所需的资源（人力、物资、设备等），并确定资源的种类和数量。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采用专家评估、类比等方法估算资源需求，确保资源的合理配置和有效利用。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资源估算方法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活动资源估算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https://d.book118.com/297166132151006050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2024-09-23T14:11:31.158</cp:lastPrinted>
  <dcterms:created xsi:type="dcterms:W3CDTF">2024-09-23T06:11:31Z</dcterms:created>
  <dcterms:modified xsi:type="dcterms:W3CDTF">2024-09-23T06:11:33Z</dcterms:modified>
</cp:coreProperties>
</file>