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8FFE98A-9AD6-4125-9006-2FA7B1A0235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A5AFD-323A-4223-A59C-99F55A251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334B3-7521-4CD8-BD8A-5ABD8FF58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F8E82-0AC9-417D-87D8-581F32B8E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ABB6B-68D3-4B1D-A63D-58422F439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34CF3D-1A33-40BF-B271-CEB29AA16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1C6DC7-8B1F-40CF-B9F9-B2E8555D0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E32071-6309-4063-B076-4BCB818A7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1C518-A6B5-4BD6-9561-4DB907950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9FBDC-E77F-45D3-B894-D70D52665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44912-598D-4F55-BC04-54166BBFD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3A51E-68D3-4BEF-81DE-4F0DF85DA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D793C63-D56B-4207-B42B-B26095CBBA9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5E4FBF1-384E-4B99-BC96-E8BC698E07F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200100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民用爆破作业安全规章制度培训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民用爆破作业安全规章制度培训简介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爆破作业前准备工作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爆破作业操作技术培训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爆破作业现场安全管理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爆破作业质量管理和监督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民用爆破作业安全规章制度培训简介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民用爆破作业概述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民用爆破作业是指在建筑拆除、采石、矿山爆破等领域中使用爆炸物进行控制爆破的操作。由于涉及到爆炸物，工作中存在严重的安全隐患，需要严格遵守相关规定和操作规程。民用爆破作业通常应用于需要大面积破坏或爆破的场合，如拆除建筑物、凿岩开采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爆破作业的主要危险因素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设计缺陷可能导致爆炸波传播不受控制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不安全的爆破设计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操作不当可能引发爆炸事故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不当的爆破技术操作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作业环境安全隐患可能导致事故发生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不合理的爆破作业环境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爆破事故的典型案例分析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爆炸物存放不当引发事故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事故案例一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作业人员操作疏忽引发事故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事故案例三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爆破设计计算错误导致事故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事故案例二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爆破作业安全标准解读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安全距离设置要求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爆破装置使用规范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作业单位应遵守的规范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员工培训要求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安全防护措施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爆破作业安全标准和法规要求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相关法律法规概述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《爆破安全条例》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《爆破作业管理规程》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爆破作业安全标准和法规要求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了解相关法律法规对爆破作业的规定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相关法律法规概述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深入了解爆破作业的安全标准和要求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爆破作业安全标准解读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指导作业单位如何规范爆破作业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作业单位应遵守的规范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民用爆破作业安全至关重要，大家要时刻牢记安全第一的原则，严格遵守规章制度，确保爆破作业的安全进行。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爆破作业前准备工作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爆破作业前的安全检查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爆破作业前的安全检查是确保施工安全的重要步骤。包括对爆破设备和工具进行全面检查，检查作业现场周围环境是否符合安全要求，以及检查相关安全防护设施的完整性。只有经过严格的检查，爆破作业才能安全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爆破作业人员安全培训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爆破作业人员的专业技能和工作经验要求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资质要求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加强爆破作业人员的安全意识培训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安全意识培养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爆破作业人员应急处理能力培训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事故处理培训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爆破作业前的准备工作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根据实际情况制定详细的爆破作业方案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制定作业方案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设置安全带、安全网等防护设施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设置防护设施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准备所需的人力、物资和设备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施工准备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安全控制措施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严格执行操作规程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提前预警并采取应对措施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安全讨论会议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召开会议讨论可能出现的安全隐患及解决方案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爆破作业前的危险性评估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风险评估要点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爆破作业场所风险点分析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爆破设备操作风险评估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关键注意事项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严格遵守爆破作业相关规章制度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遵守作业规范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定期组织爆破作业演练，提升应急能力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确保作业前的必要手续和报备工作完成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报备手续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爆破作业前准备工作的重要性不可忽视，只有做好充分的安全检查、人员培训和准备工作，才能保证爆破作业的顺利进行并保障工作人员的安全。在实际施工中，要时刻关注安全问题，严格执行规章制度，确保爆破工程的安全高效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爆破作业操作技术培训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爆破药品的分类和特性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本节将介绍炸药的种类及属性，包括不同种类炸药的特性和用途。同时还会深入讲解电雷管的种类和正确使用方法，以及导爆索和导爆管在爆破作业中的作用和使用技巧。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爆破作业装药和装药技术要点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安全第一，确保爆破效果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爆破作业的装药原则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防止意外伤害发生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装药过程中的安全注意事项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确保装药无误，准备引爆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装药后的检查和确认工作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引爆线路的敷设方法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确保引爆信号传输顺畅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引爆过程中的安全措施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避免误操作，保证人员安全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爆破作业引爆技术培训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爆破引爆装置的选择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根据爆破需求选择合适的引爆装置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https://d.book118.com/297200100011006055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民用爆破作业安全规章制度培训</vt:lpstr>
      <vt:lpstr>目录</vt:lpstr>
      <vt:lpstr>第一章 民用爆破作业安全规章制度培训简介</vt:lpstr>
      <vt:lpstr> </vt:lpstr>
      <vt:lpstr>爆破作业的主要危险因素</vt:lpstr>
      <vt:lpstr>爆破事故的典型案例分析</vt:lpstr>
      <vt:lpstr>爆破作业安全标准和法规要求</vt:lpstr>
      <vt:lpstr>爆破作业安全标准和法规要求</vt:lpstr>
      <vt:lpstr>结语</vt:lpstr>
      <vt:lpstr>第2章 爆破作业前准备工作</vt:lpstr>
      <vt:lpstr> </vt:lpstr>
      <vt:lpstr>爆破作业人员安全培训</vt:lpstr>
      <vt:lpstr>爆破作业前的准备工作</vt:lpstr>
      <vt:lpstr>爆破作业前的危险性评估</vt:lpstr>
      <vt:lpstr>关键注意事项</vt:lpstr>
      <vt:lpstr>总结</vt:lpstr>
      <vt:lpstr>第3章 爆破作业操作技术培训</vt:lpstr>
      <vt:lpstr> </vt:lpstr>
      <vt:lpstr>爆破作业装药和装药技术要点</vt:lpstr>
      <vt:lpstr>爆破作业引爆技术培训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2024-09-29T14:43:08.560</cp:lastPrinted>
  <dcterms:created xsi:type="dcterms:W3CDTF">2024-09-29T06:43:08Z</dcterms:created>
  <dcterms:modified xsi:type="dcterms:W3CDTF">2024-09-29T06:43:10Z</dcterms:modified>
</cp:coreProperties>
</file>