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67E1A-B805-4FC9-98D6-509F4710E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45621-2760-4A3B-BAA5-8B334FAB5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A29E3-31D6-4116-925D-C6714E7B2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11857-E774-4BA7-9DBC-FF071C400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51E6EF-3582-4B8D-B55C-F3CF59ED3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E0457D-567C-4DE6-B4F5-4B2A20FF1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F3DF30-9B5C-424C-9C9E-4DE50549F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DC08D-85A9-4E34-9BA4-8FAED191A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CD58D-A286-47AA-B9C9-B7C742A43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37A9B-4C0A-4CC9-8A36-782EF4D34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2D16B-1B75-4C8F-BE84-F2F1944C1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200142135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养老护理员初级培训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沟通技巧与服务态度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养老护理员概述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了解养老护理员的定义和职责是成为合格养老护理员的基础。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是指在养老机构、医院、社区等场所，为老年人提供生活照料、健康护理和心理支持等服务的人员。其主要职责包括照顾老年人的日常生活起居、协助老年人进行日常活动、关注老年人的身心健康状况、为老年人提供心理支持和情绪疏导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养老护理员的定义与职责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具备良好素质是成为优秀养老护理员的关键。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需要具备的素质包括良好的沟通能力、耐心细致的服务态度、高度的责任心和同情心、敏锐的观察力和应变能力、专业的护理技能和知识等。此外，还需要具备良好的身体素质和心理素质，能够承受工作压力和面对各种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养老护理员的素质要求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遵守职业道德是养老护理员的基本准则。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养老护理员应该遵守的职业道德包括尊重老人的尊严和权利、保护老人的隐私和机密、诚信守时、尽职尽责、保持专业形象和作风等。同时，还应该遵循国家和地方的相关法律法规，维护老年人的合法权益。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养老护理员的职业道德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养老护理基础知识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随着年龄的增长，老年人的身体机能逐渐下降，如视力、听力、行动能力等。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身体机能下降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免疫力减弱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睡眠质量下降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老年人的免疫系统功能下降，容易感染疾病。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老年人容易出现失眠、睡眠浅等问题，影响生活质量。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老年人的生理特点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老年人可能因为退休、亲友过世等原因感到孤独。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" r="1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随着年龄增长，老年人可能出现记忆力减退的现象。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记忆力减退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老年人可能因为生活中的一些变化而产生焦虑、抑郁等情绪波动。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老年人的心理特点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老年人需要保持均衡饮食，摄入足够的蛋白质、维生素和矿物质。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老年人应适度参加运动，如散步、太极拳等，以增强体质。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老年人应定期进行体检，及早发现并治疗潜在的健康问题。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老年人的营养与健康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养老护理技能培训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https://d.book118.com/297200142135006052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2024-09-26T07:55:16.294</cp:lastPrinted>
  <dcterms:created xsi:type="dcterms:W3CDTF">2024-09-25T23:55:16Z</dcterms:created>
  <dcterms:modified xsi:type="dcterms:W3CDTF">2024-09-25T23:55:18Z</dcterms:modified>
</cp:coreProperties>
</file>