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6D3560-B561-40FB-97AC-19E895AEE2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E252CA-F1F8-4984-98EE-B5CD51290A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86E1CE-0712-43F9-B4BC-670284ACFF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65A38E-C623-4BA3-8EF2-EFB485B381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5A6DB7-1810-491C-908C-096106F600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793C3E-622D-45AA-AE04-FA9CB04ECB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DB435A-AC8C-4285-8DCA-C99DF6C95A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A2534A-E8FB-489F-B60C-E7E78095B5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DD8BDA-C177-42D8-931B-8F84FA4ECC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7E98F6-6778-4061-A720-54E952C5F9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E6C90F-40AA-4C6F-816A-BE12FBD056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00001305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踝关节扭伤的护理诊断和护理措施</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踝关节扭伤概述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护理诊断</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护理措施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并发症的预防与处理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患者的教育与指导</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踝关节扭伤概述</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260" r="1926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4321" r="2432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踝关节扭伤是指踝关节周围的韧带受到过度牵拉或扭转到其正常范围之外，导致软组织损伤。</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根据扭伤程度可分为轻度、中度和重度扭伤，不同程度的扭伤会导致不同程度的疼痛、肿胀和活动受限。</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类型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40" b="15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踝关节扭伤通常是由于运动或日常活动中不慎跌倒、踩踏、碰撞等外力作用所致。</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当踝关节受到外力作用时，关节周围的韧带受到过度牵拉或扭转，导致韧带纤维的撕裂或断裂，引发炎症反应和疼痛。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踝关节扭伤后，患者通常会感到明显的疼痛、肿胀、瘀血和活动受限。疼痛和肿胀在受伤后不久出现，瘀血则可能在受伤后数小时或数天内出现。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医生通常会根据患者的病史、临床表现和必要的影像学检查（如X光、MRI等）来确定踝关节扭伤的诊断。影像学检查可以帮助医生了解关节周围韧带和软组织的损伤程度。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376" r="2337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护理诊断</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5005" b="500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踝关节扭伤后，患者通常会感到明显的疼痛，尤其是在活动时。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疼痛的原因可能是韧带撕裂或关节错位，需要采取措施减轻疼痛，如冰敷、使用止痛药等。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262" r="2526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踝关节扭伤后，由于组织液的渗出和炎症反应，会导致关节肿胀。</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肿胀会影响关节的活动度和血液循环，需要抬高患肢、压迫包扎等措施来减轻肿胀。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活动受限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踝关节扭伤后，患者可能会出现活动受限的症状，尤其是关节的屈伸和旋转动作。</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活动受限会影响患者的日常生活和工作，需要尽早采取措施恢复关节功能。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踝关节扭伤可能导致患者产生焦虑、不安、沮丧等心理反应。</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患者可能会担心自己的康复时间和效果，需要给予心理支持和鼓励，增强其康复信心。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护理措施</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https://d.book118.com/298000013050006032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2024-09-09T19:26:28.863</cp:lastPrinted>
  <dcterms:created xsi:type="dcterms:W3CDTF">2024-09-09T11:26:28Z</dcterms:created>
  <dcterms:modified xsi:type="dcterms:W3CDTF">2024-09-09T11:26:31Z</dcterms:modified>
</cp:coreProperties>
</file>