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726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6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162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15.xml" /><Relationship Id="rId11" Type="http://schemas.openxmlformats.org/officeDocument/2006/relationships/tags" Target="../tags/tag16.xml" /><Relationship Id="rId12" Type="http://schemas.openxmlformats.org/officeDocument/2006/relationships/tags" Target="../tags/tag1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9.xml" /><Relationship Id="rId3" Type="http://schemas.openxmlformats.org/officeDocument/2006/relationships/image" Target="../media/image4.png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image" Target="../media/image2.png" /><Relationship Id="rId7" Type="http://schemas.openxmlformats.org/officeDocument/2006/relationships/tags" Target="../tags/tag12.xml" /><Relationship Id="rId8" Type="http://schemas.openxmlformats.org/officeDocument/2006/relationships/tags" Target="../tags/tag13.xml" /><Relationship Id="rId9" Type="http://schemas.openxmlformats.org/officeDocument/2006/relationships/tags" Target="../tags/tag14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image" Target="../media/image2.png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tags" Target="../tags/tag2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37.xml" /><Relationship Id="rId11" Type="http://schemas.openxmlformats.org/officeDocument/2006/relationships/tags" Target="../tags/tag38.xml" /><Relationship Id="rId12" Type="http://schemas.openxmlformats.org/officeDocument/2006/relationships/tags" Target="../tags/tag39.xml" /><Relationship Id="rId13" Type="http://schemas.openxmlformats.org/officeDocument/2006/relationships/tags" Target="../tags/tag40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1.xml" /><Relationship Id="rId3" Type="http://schemas.openxmlformats.org/officeDocument/2006/relationships/image" Target="../media/image4.png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image" Target="../media/image2.png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8.xml" /><Relationship Id="rId11" Type="http://schemas.openxmlformats.org/officeDocument/2006/relationships/image" Target="../media/image2.png" /><Relationship Id="rId12" Type="http://schemas.openxmlformats.org/officeDocument/2006/relationships/tags" Target="../tags/tag49.xml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image" Target="../media/image4.png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tags" Target="../tags/tag46.xml" /><Relationship Id="rId9" Type="http://schemas.openxmlformats.org/officeDocument/2006/relationships/tags" Target="../tags/tag4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53.xml" /><Relationship Id="rId3" Type="http://schemas.openxmlformats.org/officeDocument/2006/relationships/image" Target="../media/image4.png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image" Target="../media/image2.png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1.xml" /><Relationship Id="rId3" Type="http://schemas.openxmlformats.org/officeDocument/2006/relationships/image" Target="../media/image4.png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tags" Target="../tags/tag65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6.xml" /><Relationship Id="rId3" Type="http://schemas.openxmlformats.org/officeDocument/2006/relationships/image" Target="../media/image4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tags" Target="../tags/tag71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2.xml" /><Relationship Id="rId3" Type="http://schemas.openxmlformats.org/officeDocument/2006/relationships/image" Target="../media/image4.png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image" Target="../media/image2.png" /><Relationship Id="rId9" Type="http://schemas.openxmlformats.org/officeDocument/2006/relationships/tags" Target="../tags/tag7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image" Target="../media/image2.png" /><Relationship Id="rId6" Type="http://schemas.openxmlformats.org/officeDocument/2006/relationships/tags" Target="../tags/tag84.xml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2B0FD9-8D8F-4BC4-87CD-FFDA18758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0DCB07-0B3D-44A3-93F8-FF957D2BA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FACD99-B000-43AE-9443-92B7BC424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47B97F-04EA-4849-B5E9-BEE63BF8D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51FD02-77BC-4468-844E-45AAEDF8A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EDD816-7414-4728-BBDA-BC2115407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227342-D1DB-478D-8CEF-6F5130FB8E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A74E0F-2547-4A8F-BA13-1C51F71D1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3E6348-B0F2-49D6-A148-8378B861A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492B0C-3A74-497A-94EA-F19101C0A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6B34FE-E3B2-4040-B31E-FC81B26368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ͼƬ1-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pic>
        <p:nvPicPr>
          <p:cNvPr id="2097161" name="图片 9" descr="图片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21040" y="1077595"/>
            <a:ext cx="342900" cy="349885"/>
          </a:xfrm>
          <a:prstGeom prst="rect">
            <a:avLst/>
          </a:prstGeom>
        </p:spPr>
      </p:pic>
      <p:sp>
        <p:nvSpPr>
          <p:cNvPr id="1048666" name="副标题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8634730" y="971550"/>
            <a:ext cx="363855" cy="4846955"/>
          </a:xfrm>
          <a:prstGeom prst="rect">
            <a:avLst/>
          </a:prstGeom>
          <a:noFill/>
        </p:spPr>
        <p:txBody>
          <a:bodyPr vert="eaVert" wrap="square" lIns="0" tIns="10795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400" b="0" i="0" u="none" strike="noStrike" kern="1200" cap="none" spc="800" normalizeH="0" baseline="0" noProof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9058275" y="971550"/>
            <a:ext cx="1104656" cy="4846955"/>
          </a:xfrm>
          <a:prstGeom prst="rect">
            <a:avLst/>
          </a:prstGeom>
          <a:noFill/>
        </p:spPr>
        <p:txBody>
          <a:bodyPr vert="eaVert" wrap="square" lIns="0" tIns="45720" rIns="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10162931" y="3966057"/>
            <a:ext cx="774700" cy="1696994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5" name="图片 11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cxnSp>
        <p:nvCxnSpPr>
          <p:cNvPr id="3145731" name="直接连接符 37"/>
          <p:cNvCxnSpPr/>
          <p:nvPr>
            <p:custDataLst>
              <p:tags r:id="rId5"/>
            </p:custDataLst>
          </p:nvPr>
        </p:nvCxnSpPr>
        <p:spPr>
          <a:xfrm rot="16200000" flipH="1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7" name="图片 8" descr="图片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71525" y="482600"/>
            <a:ext cx="340360" cy="347345"/>
          </a:xfrm>
          <a:prstGeom prst="rect">
            <a:avLst/>
          </a:prstGeom>
        </p:spPr>
      </p:pic>
      <p:sp>
        <p:nvSpPr>
          <p:cNvPr id="1048678" name="标题"/>
          <p:cNvSpPr txBox="1">
            <a:spLocks noGrp="1"/>
          </p:cNvSpPr>
          <p:nvPr>
            <p:ph type="title" idx="2"/>
            <p:custDataLst>
              <p:tags r:id="rId8"/>
            </p:custDataLst>
          </p:nvPr>
        </p:nvSpPr>
        <p:spPr>
          <a:xfrm>
            <a:off x="112014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正文"/>
          <p:cNvSpPr txBox="1"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 descr="ͼƬ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1048688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4632960" y="252730"/>
            <a:ext cx="2921000" cy="11163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69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9" descr="ͼƬ1-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1048696" name="节编号"/>
          <p:cNvSpPr txBox="1">
            <a:spLocks noGrp="1"/>
          </p:cNvSpPr>
          <p:nvPr>
            <p:ph type="body" idx="4" hasCustomPrompt="1"/>
            <p:custDataLst>
              <p:tags r:id="rId3"/>
            </p:custDataLst>
          </p:nvPr>
        </p:nvSpPr>
        <p:spPr>
          <a:xfrm>
            <a:off x="2718435" y="2567305"/>
            <a:ext cx="1952625" cy="143065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15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alpha val="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610724" y="857250"/>
            <a:ext cx="1753961" cy="4400550"/>
          </a:xfrm>
          <a:prstGeom prst="rect">
            <a:avLst/>
          </a:prstGeom>
          <a:noFill/>
          <a:effectLst/>
        </p:spPr>
        <p:txBody>
          <a:bodyPr vert="eaVert" wrap="square" lIns="0" tIns="36195" rIns="36195" bIns="36195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汉仪书宋二简"/>
                <a:ea typeface="汉仪书宋二简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3" name="直接连接符 96"/>
          <p:cNvCxnSpPr/>
          <p:nvPr>
            <p:custDataLst>
              <p:tags r:id="rId5"/>
            </p:custDataLst>
          </p:nvPr>
        </p:nvCxnSpPr>
        <p:spPr>
          <a:xfrm flipH="1">
            <a:off x="9610828" y="857422"/>
            <a:ext cx="0" cy="43688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73" name="图片 6" descr="图片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916035" y="981710"/>
            <a:ext cx="342900" cy="349885"/>
          </a:xfrm>
          <a:prstGeom prst="rect">
            <a:avLst/>
          </a:prstGeom>
        </p:spPr>
      </p:pic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77" name="图片 14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sp>
        <p:nvSpPr>
          <p:cNvPr id="1048706" name="正文"/>
          <p:cNvSpPr txBox="1">
            <a:spLocks noGrp="1"/>
          </p:cNvSpPr>
          <p:nvPr>
            <p:ph idx="5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8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cxnSp>
        <p:nvCxnSpPr>
          <p:cNvPr id="3145735" name="直接连接符 8"/>
          <p:cNvCxnSpPr/>
          <p:nvPr>
            <p:custDataLst>
              <p:tags r:id="rId7"/>
            </p:custDataLst>
          </p:nvPr>
        </p:nvCxnSpPr>
        <p:spPr>
          <a:xfrm rot="16200000" flipH="1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"/>
          <p:cNvSpPr txBox="1">
            <a:spLocks noGrp="1"/>
          </p:cNvSpPr>
          <p:nvPr>
            <p:ph type="title" idx="2"/>
            <p:custDataLst>
              <p:tags r:id="rId8"/>
            </p:custDataLst>
          </p:nvPr>
        </p:nvSpPr>
        <p:spPr>
          <a:xfrm>
            <a:off x="112014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10" descr="图片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77240" y="488315"/>
            <a:ext cx="328295" cy="335280"/>
          </a:xfrm>
          <a:prstGeom prst="rect">
            <a:avLst/>
          </a:prstGeom>
        </p:spPr>
      </p:pic>
      <p:sp>
        <p:nvSpPr>
          <p:cNvPr id="1048712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83" name="图片 18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sp>
        <p:nvSpPr>
          <p:cNvPr id="1048718" name="正文"/>
          <p:cNvSpPr txBox="1">
            <a:spLocks noGrp="1"/>
          </p:cNvSpPr>
          <p:nvPr>
            <p:ph idx="7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6"/>
            <p:custDataLst>
              <p:tags r:id="rId6"/>
            </p:custDataLst>
          </p:nvPr>
        </p:nvSpPr>
        <p:spPr>
          <a:xfrm>
            <a:off x="6235065" y="1395730"/>
            <a:ext cx="5342255" cy="4337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5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8"/>
            </p:custDataLst>
          </p:nvPr>
        </p:nvSpPr>
        <p:spPr>
          <a:xfrm>
            <a:off x="608330" y="1395730"/>
            <a:ext cx="5342255" cy="4337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0"/>
          <p:cNvCxnSpPr/>
          <p:nvPr>
            <p:custDataLst>
              <p:tags r:id="rId9"/>
            </p:custDataLst>
          </p:nvPr>
        </p:nvCxnSpPr>
        <p:spPr>
          <a:xfrm rot="16200000" flipH="1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112014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5" name="图片 12" descr="图片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77240" y="488315"/>
            <a:ext cx="328295" cy="335280"/>
          </a:xfrm>
          <a:prstGeom prst="rect">
            <a:avLst/>
          </a:prstGeom>
        </p:spPr>
      </p:pic>
      <p:sp>
        <p:nvSpPr>
          <p:cNvPr id="1048728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7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89" name="图片 10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cxnSp>
        <p:nvCxnSpPr>
          <p:cNvPr id="3145739" name="直接连接符 7"/>
          <p:cNvCxnSpPr/>
          <p:nvPr>
            <p:custDataLst>
              <p:tags r:id="rId5"/>
            </p:custDataLst>
          </p:nvPr>
        </p:nvCxnSpPr>
        <p:spPr>
          <a:xfrm rot="16200000" flipH="1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4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112014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1" name="图片 6" descr="图片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77240" y="488315"/>
            <a:ext cx="328295" cy="335280"/>
          </a:xfrm>
          <a:prstGeom prst="rect">
            <a:avLst/>
          </a:prstGeom>
        </p:spPr>
      </p:pic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95" name="图片 9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sp>
        <p:nvSpPr>
          <p:cNvPr id="1048742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99" name="图片 9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sp>
        <p:nvSpPr>
          <p:cNvPr id="1048748" name="正文"/>
          <p:cNvSpPr txBox="1"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08330" y="379730"/>
            <a:ext cx="10968990" cy="58769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201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203" name="图片 9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cxnSp>
        <p:nvCxnSpPr>
          <p:cNvPr id="3145741" name="直接连接符 37"/>
          <p:cNvCxnSpPr/>
          <p:nvPr>
            <p:custDataLst>
              <p:tags r:id="rId5"/>
            </p:custDataLst>
          </p:nvPr>
        </p:nvCxnSpPr>
        <p:spPr>
          <a:xfrm rot="16200000" flipH="1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6" name="副标题"/>
          <p:cNvSpPr txBox="1">
            <a:spLocks noGrp="1"/>
          </p:cNvSpPr>
          <p:nvPr>
            <p:ph type="body" idx="3" hasCustomPrompt="1"/>
            <p:custDataLst>
              <p:tags r:id="rId6"/>
            </p:custDataLst>
          </p:nvPr>
        </p:nvSpPr>
        <p:spPr>
          <a:xfrm>
            <a:off x="1120140" y="1015365"/>
            <a:ext cx="10457180" cy="4921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179705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112014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205" name="图片 10" descr="图片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77240" y="488315"/>
            <a:ext cx="328295" cy="335280"/>
          </a:xfrm>
          <a:prstGeom prst="rect">
            <a:avLst/>
          </a:prstGeom>
        </p:spPr>
      </p:pic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207" name="图片 9" descr="ͼƬ1-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1048766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8572499" y="971550"/>
            <a:ext cx="1435101" cy="4846955"/>
          </a:xfrm>
          <a:prstGeom prst="rect">
            <a:avLst/>
          </a:prstGeom>
          <a:noFill/>
        </p:spPr>
        <p:txBody>
          <a:bodyPr vert="eaVert" wrap="square" lIns="0" tIns="45720" rIns="0" bIns="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68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0162931" y="3966057"/>
            <a:ext cx="774700" cy="1696994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pic>
        <p:nvPicPr>
          <p:cNvPr id="2097209" name="图片 6" descr="图片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21040" y="1077595"/>
            <a:ext cx="342900" cy="349885"/>
          </a:xfrm>
          <a:prstGeom prst="rect">
            <a:avLst/>
          </a:prstGeom>
        </p:spPr>
      </p:pic>
      <p:sp>
        <p:nvSpPr>
          <p:cNvPr id="104877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88.xml" /><Relationship Id="rId14" Type="http://schemas.openxmlformats.org/officeDocument/2006/relationships/image" Target="../media/image4.png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image" Target="../media/image2.png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tags" Target="../tags/tag97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55" name="图片 10" descr="ͼƬ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cxnSp>
        <p:nvCxnSpPr>
          <p:cNvPr id="3145729" name="直接连接符 7"/>
          <p:cNvCxnSpPr/>
          <p:nvPr>
            <p:custDataLst>
              <p:tags r:id="rId16"/>
            </p:custDataLst>
          </p:nvPr>
        </p:nvCxnSpPr>
        <p:spPr>
          <a:xfrm rot="16200000" flipH="1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7" name="图片 11" descr="图片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77240" y="488315"/>
            <a:ext cx="328295" cy="335280"/>
          </a:xfrm>
          <a:prstGeom prst="rect">
            <a:avLst/>
          </a:prstGeom>
        </p:spPr>
      </p:pic>
      <p:sp>
        <p:nvSpPr>
          <p:cNvPr id="1048654" name="日期占位符 1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2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1036614" y="365125"/>
            <a:ext cx="10317186" cy="589943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838200" y="1078258"/>
            <a:ext cx="10515600" cy="509870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7250" r:id="rId2"/>
    <p:sldLayoutId id="2147497251" r:id="rId3"/>
    <p:sldLayoutId id="2147497252" r:id="rId4"/>
    <p:sldLayoutId id="2147497253" r:id="rId5"/>
    <p:sldLayoutId id="2147497254" r:id="rId6"/>
    <p:sldLayoutId id="2147497255" r:id="rId7"/>
    <p:sldLayoutId id="2147497256" r:id="rId8"/>
    <p:sldLayoutId id="2147497257" r:id="rId9"/>
    <p:sldLayoutId id="2147497258" r:id="rId10"/>
    <p:sldLayoutId id="21474972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0" normalizeH="0" baseline="0" smtClean="0"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18" Type="http://schemas.openxmlformats.org/officeDocument/2006/relationships/tags" Target="../tags/tag116.xml" /><Relationship Id="rId19" Type="http://schemas.openxmlformats.org/officeDocument/2006/relationships/tags" Target="../tags/tag1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8.xml" /><Relationship Id="rId21" Type="http://schemas.openxmlformats.org/officeDocument/2006/relationships/tags" Target="../tags/tag119.xml" /><Relationship Id="rId22" Type="http://schemas.openxmlformats.org/officeDocument/2006/relationships/tags" Target="../tags/tag120.xml" /><Relationship Id="rId23" Type="http://schemas.openxmlformats.org/officeDocument/2006/relationships/tags" Target="../tags/tag121.xml" /><Relationship Id="rId24" Type="http://schemas.openxmlformats.org/officeDocument/2006/relationships/tags" Target="../tags/tag122.xml" /><Relationship Id="rId25" Type="http://schemas.openxmlformats.org/officeDocument/2006/relationships/tags" Target="../tags/tag123.xml" /><Relationship Id="rId26" Type="http://schemas.openxmlformats.org/officeDocument/2006/relationships/tags" Target="../tags/tag124.xml" /><Relationship Id="rId27" Type="http://schemas.openxmlformats.org/officeDocument/2006/relationships/tags" Target="../tags/tag125.xml" /><Relationship Id="rId28" Type="http://schemas.openxmlformats.org/officeDocument/2006/relationships/tags" Target="../tags/tag126.xml" /><Relationship Id="rId29" Type="http://schemas.openxmlformats.org/officeDocument/2006/relationships/tags" Target="../tags/tag127.xml" /><Relationship Id="rId3" Type="http://schemas.openxmlformats.org/officeDocument/2006/relationships/tags" Target="../tags/tag102.xml" /><Relationship Id="rId4" Type="http://schemas.openxmlformats.org/officeDocument/2006/relationships/image" Target="../media/image6.png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0001603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《红楼梦》阅读指导课教学设计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8" name="标题 1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pic>
        <p:nvPicPr>
          <p:cNvPr id="2097215" name="图片 20" descr="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07666" y="2009775"/>
            <a:ext cx="416458" cy="433070"/>
          </a:xfrm>
          <a:prstGeom prst="rect">
            <a:avLst/>
          </a:prstGeom>
        </p:spPr>
      </p:pic>
      <p:sp>
        <p:nvSpPr>
          <p:cNvPr id="1048790" name="标题"/>
          <p:cNvSpPr txBox="1"/>
          <p:nvPr>
            <p:custDataLst>
              <p:tags r:id="rId6"/>
            </p:custDataLst>
          </p:nvPr>
        </p:nvSpPr>
        <p:spPr>
          <a:xfrm>
            <a:off x="1454845" y="1898650"/>
            <a:ext cx="1145189" cy="3206750"/>
          </a:xfrm>
          <a:prstGeom prst="rect">
            <a:avLst/>
          </a:prstGeom>
          <a:noFill/>
        </p:spPr>
        <p:txBody>
          <a:bodyPr vert="eaVert" wrap="square" lIns="0" tIns="45720" rIns="36195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6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添加目录文本</a:t>
            </a:r>
            <a:endParaRPr lang="zh-CN" altLang="en-US" sz="3600">
              <a:gradFill flip="none" rotWithShape="1"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43" name="直接连接符 12"/>
          <p:cNvCxnSpPr/>
          <p:nvPr>
            <p:custDataLst>
              <p:tags r:id="rId7"/>
            </p:custDataLst>
          </p:nvPr>
        </p:nvCxnSpPr>
        <p:spPr>
          <a:xfrm flipH="1">
            <a:off x="1431709" y="1936750"/>
            <a:ext cx="0" cy="33655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8"/>
            </p:custDataLst>
          </p:nvPr>
        </p:nvSpPr>
        <p:spPr>
          <a:xfrm>
            <a:off x="897255" y="1975485"/>
            <a:ext cx="446535" cy="54038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 fontScale="72143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4800" b="1" kern="1200">
                <a:gradFill flip="none" rotWithShape="1">
                  <a:gsLst>
                    <a:gs pos="0">
                      <a:srgbClr val="B2832A"/>
                    </a:gs>
                    <a:gs pos="100000">
                      <a:srgbClr val="D2B16D"/>
                    </a:gs>
                  </a:gsLst>
                  <a:lin ang="54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 b="0">
                <a:solidFill>
                  <a:schemeClr val="l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rPr>
              <a:t>壹</a:t>
            </a:r>
            <a:endParaRPr lang="zh-CN" altLang="en-US" sz="2800" b="0">
              <a:solidFill>
                <a:schemeClr val="lt1"/>
              </a:solidFill>
              <a:effectLst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pic>
        <p:nvPicPr>
          <p:cNvPr id="2097217" name="图片 23" descr="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98366" y="2009775"/>
            <a:ext cx="416458" cy="433070"/>
          </a:xfrm>
          <a:prstGeom prst="rect">
            <a:avLst/>
          </a:prstGeom>
        </p:spPr>
      </p:pic>
      <p:sp>
        <p:nvSpPr>
          <p:cNvPr id="1048794" name="标题"/>
          <p:cNvSpPr txBox="1"/>
          <p:nvPr>
            <p:custDataLst>
              <p:tags r:id="rId10"/>
            </p:custDataLst>
          </p:nvPr>
        </p:nvSpPr>
        <p:spPr>
          <a:xfrm>
            <a:off x="3245545" y="1898650"/>
            <a:ext cx="1145189" cy="3206750"/>
          </a:xfrm>
          <a:prstGeom prst="rect">
            <a:avLst/>
          </a:prstGeom>
          <a:noFill/>
        </p:spPr>
        <p:txBody>
          <a:bodyPr vert="eaVert" wrap="square" lIns="0" tIns="45720" rIns="36195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6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rPr>
              <a:t>课程目标</a:t>
            </a:r>
            <a:endParaRPr lang="zh-CN" altLang="en-US" sz="3600">
              <a:gradFill flip="none" rotWithShape="1"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45" name="直接连接符 26"/>
          <p:cNvCxnSpPr/>
          <p:nvPr>
            <p:custDataLst>
              <p:tags r:id="rId11"/>
            </p:custDataLst>
          </p:nvPr>
        </p:nvCxnSpPr>
        <p:spPr>
          <a:xfrm flipH="1">
            <a:off x="3222409" y="1936750"/>
            <a:ext cx="0" cy="33655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2687955" y="1975485"/>
            <a:ext cx="446535" cy="54038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 fontScale="72143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4800" b="1" kern="1200">
                <a:gradFill flip="none" rotWithShape="1">
                  <a:gsLst>
                    <a:gs pos="0">
                      <a:srgbClr val="B2832A"/>
                    </a:gs>
                    <a:gs pos="100000">
                      <a:srgbClr val="D2B16D"/>
                    </a:gs>
                  </a:gsLst>
                  <a:lin ang="54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 b="0">
                <a:solidFill>
                  <a:schemeClr val="l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rPr>
              <a:t>贰</a:t>
            </a:r>
            <a:endParaRPr lang="zh-CN" altLang="en-US" sz="2800" b="0">
              <a:solidFill>
                <a:schemeClr val="lt1"/>
              </a:solidFill>
              <a:effectLst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pic>
        <p:nvPicPr>
          <p:cNvPr id="2097219" name="图片 3" descr="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489066" y="2009775"/>
            <a:ext cx="416458" cy="433070"/>
          </a:xfrm>
          <a:prstGeom prst="rect">
            <a:avLst/>
          </a:prstGeom>
        </p:spPr>
      </p:pic>
      <p:sp>
        <p:nvSpPr>
          <p:cNvPr id="1048798" name="标题"/>
          <p:cNvSpPr txBox="1"/>
          <p:nvPr>
            <p:custDataLst>
              <p:tags r:id="rId14"/>
            </p:custDataLst>
          </p:nvPr>
        </p:nvSpPr>
        <p:spPr>
          <a:xfrm>
            <a:off x="5036245" y="1898650"/>
            <a:ext cx="1145189" cy="3206750"/>
          </a:xfrm>
          <a:prstGeom prst="rect">
            <a:avLst/>
          </a:prstGeom>
          <a:noFill/>
        </p:spPr>
        <p:txBody>
          <a:bodyPr vert="eaVert" wrap="square" lIns="0" tIns="45720" rIns="36195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6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rPr>
              <a:t>教学内容</a:t>
            </a:r>
            <a:endParaRPr lang="zh-CN" altLang="en-US" sz="3600">
              <a:gradFill flip="none" rotWithShape="1"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47" name="直接连接符 9"/>
          <p:cNvCxnSpPr/>
          <p:nvPr>
            <p:custDataLst>
              <p:tags r:id="rId15"/>
            </p:custDataLst>
          </p:nvPr>
        </p:nvCxnSpPr>
        <p:spPr>
          <a:xfrm flipH="1">
            <a:off x="5013109" y="1936750"/>
            <a:ext cx="0" cy="33655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0" name="序号"/>
          <p:cNvSpPr txBox="1"/>
          <p:nvPr>
            <p:custDataLst>
              <p:tags r:id="rId16"/>
            </p:custDataLst>
          </p:nvPr>
        </p:nvSpPr>
        <p:spPr>
          <a:xfrm>
            <a:off x="4478655" y="1975485"/>
            <a:ext cx="446535" cy="54038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 fontScale="72143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4800" b="1" kern="1200">
                <a:gradFill flip="none" rotWithShape="1">
                  <a:gsLst>
                    <a:gs pos="0">
                      <a:srgbClr val="B2832A"/>
                    </a:gs>
                    <a:gs pos="100000">
                      <a:srgbClr val="D2B16D"/>
                    </a:gs>
                  </a:gsLst>
                  <a:lin ang="54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 b="0">
                <a:solidFill>
                  <a:schemeClr val="l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rPr>
              <a:t>叁</a:t>
            </a:r>
            <a:endParaRPr lang="zh-CN" altLang="en-US" sz="2800" b="0">
              <a:solidFill>
                <a:schemeClr val="lt1"/>
              </a:solidFill>
              <a:effectLst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pic>
        <p:nvPicPr>
          <p:cNvPr id="2097221" name="图片 13" descr="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79766" y="2009775"/>
            <a:ext cx="416458" cy="433070"/>
          </a:xfrm>
          <a:prstGeom prst="rect">
            <a:avLst/>
          </a:prstGeom>
        </p:spPr>
      </p:pic>
      <p:sp>
        <p:nvSpPr>
          <p:cNvPr id="1048802" name="标题"/>
          <p:cNvSpPr txBox="1"/>
          <p:nvPr>
            <p:custDataLst>
              <p:tags r:id="rId18"/>
            </p:custDataLst>
          </p:nvPr>
        </p:nvSpPr>
        <p:spPr>
          <a:xfrm>
            <a:off x="6826945" y="1898650"/>
            <a:ext cx="1145189" cy="3206750"/>
          </a:xfrm>
          <a:prstGeom prst="rect">
            <a:avLst/>
          </a:prstGeom>
          <a:noFill/>
        </p:spPr>
        <p:txBody>
          <a:bodyPr vert="eaVert" wrap="square" lIns="0" tIns="45720" rIns="36195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6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rPr>
              <a:t>教学方法</a:t>
            </a:r>
            <a:endParaRPr lang="zh-CN" altLang="en-US" sz="3600">
              <a:gradFill flip="none" rotWithShape="1"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49" name="直接连接符 16"/>
          <p:cNvCxnSpPr/>
          <p:nvPr>
            <p:custDataLst>
              <p:tags r:id="rId19"/>
            </p:custDataLst>
          </p:nvPr>
        </p:nvCxnSpPr>
        <p:spPr>
          <a:xfrm flipH="1">
            <a:off x="6803809" y="1936750"/>
            <a:ext cx="0" cy="33655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序号"/>
          <p:cNvSpPr txBox="1"/>
          <p:nvPr>
            <p:custDataLst>
              <p:tags r:id="rId20"/>
            </p:custDataLst>
          </p:nvPr>
        </p:nvSpPr>
        <p:spPr>
          <a:xfrm>
            <a:off x="6269355" y="1975485"/>
            <a:ext cx="446535" cy="54038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 fontScale="72143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4800" b="1" kern="1200">
                <a:gradFill flip="none" rotWithShape="1">
                  <a:gsLst>
                    <a:gs pos="0">
                      <a:srgbClr val="B2832A"/>
                    </a:gs>
                    <a:gs pos="100000">
                      <a:srgbClr val="D2B16D"/>
                    </a:gs>
                  </a:gsLst>
                  <a:lin ang="54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 b="0">
                <a:solidFill>
                  <a:schemeClr val="l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rPr>
              <a:t>肆</a:t>
            </a:r>
            <a:endParaRPr lang="zh-CN" altLang="en-US" sz="2800" b="0">
              <a:solidFill>
                <a:schemeClr val="lt1"/>
              </a:solidFill>
              <a:effectLst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pic>
        <p:nvPicPr>
          <p:cNvPr id="2097223" name="图片 28" descr="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070466" y="2009775"/>
            <a:ext cx="416458" cy="433070"/>
          </a:xfrm>
          <a:prstGeom prst="rect">
            <a:avLst/>
          </a:prstGeom>
        </p:spPr>
      </p:pic>
      <p:sp>
        <p:nvSpPr>
          <p:cNvPr id="1048806" name="标题"/>
          <p:cNvSpPr txBox="1"/>
          <p:nvPr>
            <p:custDataLst>
              <p:tags r:id="rId22"/>
            </p:custDataLst>
          </p:nvPr>
        </p:nvSpPr>
        <p:spPr>
          <a:xfrm>
            <a:off x="8617645" y="1898650"/>
            <a:ext cx="1145189" cy="3206750"/>
          </a:xfrm>
          <a:prstGeom prst="rect">
            <a:avLst/>
          </a:prstGeom>
          <a:noFill/>
        </p:spPr>
        <p:txBody>
          <a:bodyPr vert="eaVert" wrap="square" lIns="0" tIns="45720" rIns="36195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6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rPr>
              <a:t>教学过程</a:t>
            </a:r>
            <a:endParaRPr lang="zh-CN" altLang="en-US" sz="3600">
              <a:gradFill flip="none" rotWithShape="1"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1" name="直接连接符 31"/>
          <p:cNvCxnSpPr/>
          <p:nvPr>
            <p:custDataLst>
              <p:tags r:id="rId23"/>
            </p:custDataLst>
          </p:nvPr>
        </p:nvCxnSpPr>
        <p:spPr>
          <a:xfrm flipH="1">
            <a:off x="8594509" y="1936750"/>
            <a:ext cx="0" cy="33655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24"/>
            </p:custDataLst>
          </p:nvPr>
        </p:nvSpPr>
        <p:spPr>
          <a:xfrm>
            <a:off x="8060055" y="1975485"/>
            <a:ext cx="446535" cy="54038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 fontScale="72143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4800" b="1" kern="1200">
                <a:gradFill flip="none" rotWithShape="1">
                  <a:gsLst>
                    <a:gs pos="0">
                      <a:srgbClr val="B2832A"/>
                    </a:gs>
                    <a:gs pos="100000">
                      <a:srgbClr val="D2B16D"/>
                    </a:gs>
                  </a:gsLst>
                  <a:lin ang="54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 b="0">
                <a:solidFill>
                  <a:schemeClr val="l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rPr>
              <a:t>伍</a:t>
            </a:r>
            <a:endParaRPr lang="zh-CN" altLang="en-US" sz="2800" b="0">
              <a:solidFill>
                <a:schemeClr val="lt1"/>
              </a:solidFill>
              <a:effectLst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pic>
        <p:nvPicPr>
          <p:cNvPr id="2097225" name="图片 34" descr="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861166" y="2009775"/>
            <a:ext cx="416458" cy="433070"/>
          </a:xfrm>
          <a:prstGeom prst="rect">
            <a:avLst/>
          </a:prstGeom>
        </p:spPr>
      </p:pic>
      <p:sp>
        <p:nvSpPr>
          <p:cNvPr id="1048810" name="标题"/>
          <p:cNvSpPr txBox="1"/>
          <p:nvPr>
            <p:custDataLst>
              <p:tags r:id="rId26"/>
            </p:custDataLst>
          </p:nvPr>
        </p:nvSpPr>
        <p:spPr>
          <a:xfrm>
            <a:off x="10408345" y="1898650"/>
            <a:ext cx="1145189" cy="3206750"/>
          </a:xfrm>
          <a:prstGeom prst="rect">
            <a:avLst/>
          </a:prstGeom>
          <a:noFill/>
        </p:spPr>
        <p:txBody>
          <a:bodyPr vert="eaVert" wrap="square" lIns="0" tIns="45720" rIns="36195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6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rPr>
              <a:t>教学评价</a:t>
            </a:r>
            <a:endParaRPr lang="zh-CN" altLang="en-US" sz="3600">
              <a:gradFill flip="none" rotWithShape="1"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3" name="直接连接符 37"/>
          <p:cNvCxnSpPr/>
          <p:nvPr>
            <p:custDataLst>
              <p:tags r:id="rId27"/>
            </p:custDataLst>
          </p:nvPr>
        </p:nvCxnSpPr>
        <p:spPr>
          <a:xfrm flipH="1">
            <a:off x="10385209" y="1936750"/>
            <a:ext cx="0" cy="33655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28"/>
            </p:custDataLst>
          </p:nvPr>
        </p:nvSpPr>
        <p:spPr>
          <a:xfrm>
            <a:off x="9850755" y="1975485"/>
            <a:ext cx="446535" cy="54038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 fontScale="72143" lnSpcReduction="1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4800" b="1" kern="1200">
                <a:gradFill flip="none" rotWithShape="1">
                  <a:gsLst>
                    <a:gs pos="0">
                      <a:srgbClr val="B2832A"/>
                    </a:gs>
                    <a:gs pos="100000">
                      <a:srgbClr val="D2B16D"/>
                    </a:gs>
                  </a:gsLst>
                  <a:lin ang="54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800" b="0">
                <a:solidFill>
                  <a:schemeClr val="l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rPr>
              <a:t>陆</a:t>
            </a:r>
            <a:endParaRPr lang="zh-CN" altLang="en-US" sz="2800" b="0">
              <a:solidFill>
                <a:schemeClr val="lt1"/>
              </a:solidFill>
              <a:effectLst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42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1413" lnSpcReduction="20000"/>
          </a:bodyPr>
          <a:lstStyle/>
          <a:p>
            <a:r>
              <a:rPr lang="zh-CN" altLang="en-US"/>
              <a:t>壹</a:t>
            </a:r>
            <a:endParaRPr lang="zh-CN" altLang="en-US"/>
          </a:p>
        </p:txBody>
      </p:sp>
      <p:sp>
        <p:nvSpPr>
          <p:cNvPr id="1048844" name="标题 3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78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1413" lnSpcReduction="20000"/>
          </a:bodyPr>
          <a:lstStyle/>
          <a:p>
            <a:r>
              <a:rPr lang="zh-CN" altLang="en-US"/>
              <a:t>贰</a:t>
            </a:r>
            <a:endParaRPr lang="zh-CN" altLang="en-US"/>
          </a:p>
        </p:txBody>
      </p:sp>
      <p:sp>
        <p:nvSpPr>
          <p:cNvPr id="1048880" name="标题 3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课程目标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1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理解《红楼梦》的主题思想</a:t>
            </a:r>
            <a:endParaRPr lang="zh-CN" altLang="en-US"/>
          </a:p>
        </p:txBody>
      </p:sp>
      <p:sp>
        <p:nvSpPr>
          <p:cNvPr id="10489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了解《红楼梦》所反映的社会现实和历史背景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掌握《红楼梦》的主题思想及其意义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分析《红楼梦》中的人物形象及其象征意义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探讨《红楼梦》对中国文化和文学的影响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8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掌握《红楼梦》的艺术特色</a:t>
            </a:r>
            <a:endParaRPr lang="zh-CN" altLang="en-US"/>
          </a:p>
        </p:txBody>
      </p:sp>
      <p:sp>
        <p:nvSpPr>
          <p:cNvPr id="104898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理解《红楼梦》中的人物形象和塑造手法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领悟《红楼梦》的主题思想和艺术价值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0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了解《红楼梦》的文学地位和影响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0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掌握《红楼梦》的叙事结构和情节安排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https://d.book118.com/298000016036006032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壹"/>
  <p:tag name="KSO_WM_UNIT_TYPE" val="e"/>
  <p:tag name="KSO_WM_UNIT_VALUE" val="6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0"/>
  <p:tag name="KSO_WM_TEMPLATE_SUBCATEGORY" val="29"/>
  <p:tag name="KSO_WM_TEMPLATE_THUMBS_INDEX" val="1、1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569.55&quot;,&quot;top&quot;:&quot;26.45&quot;,&quot;width&quot;:&quot;319.6&quot;,&quot;height&quot;:&quot;483.15&quot;}"/>
  <p:tag name="KSO_WM_SLIDE_ID" val="custom2023030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0"/>
  <p:tag name="KSO_WM_TEMPLATE_SUBCATEGORY" val="29"/>
  <p:tag name="KSO_WM_TEMPLATE_THUMBS_INDEX" val="1、11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12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7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1_3"/>
  <p:tag name="KSO_WM_UNIT_INDEX" val="1_1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1_2"/>
  <p:tag name="KSO_WM_UNIT_INDEX" val="1_1_2"/>
  <p:tag name="KSO_WM_UNIT_LAYERLEVEL" val="1_1_1"/>
  <p:tag name="KSO_WM_UNIT_PRESET_TEXT" val="壹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2_1"/>
  <p:tag name="KSO_WM_UNIT_INDEX" val="1_2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12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7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2_3"/>
  <p:tag name="KSO_WM_UNIT_INDEX" val="1_2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2_2"/>
  <p:tag name="KSO_WM_UNIT_INDEX" val="1_2_2"/>
  <p:tag name="KSO_WM_UNIT_LAYERLEVEL" val="1_1_1"/>
  <p:tag name="KSO_WM_UNIT_PRESET_TEXT" val="贰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12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7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3_3"/>
  <p:tag name="KSO_WM_UNIT_INDEX" val="1_3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3_2"/>
  <p:tag name="KSO_WM_UNIT_INDEX" val="1_3_2"/>
  <p:tag name="KSO_WM_UNIT_LAYERLEVEL" val="1_1_1"/>
  <p:tag name="KSO_WM_UNIT_PRESET_TEXT" val="叁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4_1"/>
  <p:tag name="KSO_WM_UNIT_INDEX" val="1_4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7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4_3"/>
  <p:tag name="KSO_WM_UNIT_INDEX" val="1_4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4_2"/>
  <p:tag name="KSO_WM_UNIT_INDEX" val="1_4_2"/>
  <p:tag name="KSO_WM_UNIT_LAYERLEVEL" val="1_1_1"/>
  <p:tag name="KSO_WM_UNIT_PRESET_TEXT" val="肆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5_1"/>
  <p:tag name="KSO_WM_UNIT_INDEX" val="1_5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12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7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5_3"/>
  <p:tag name="KSO_WM_UNIT_INDEX" val="1_5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5_2"/>
  <p:tag name="KSO_WM_UNIT_INDEX" val="1_5_2"/>
  <p:tag name="KSO_WM_UNIT_LAYERLEVEL" val="1_1_1"/>
  <p:tag name="KSO_WM_UNIT_PRESET_TEXT" val="伍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6_1"/>
  <p:tag name="KSO_WM_UNIT_INDEX" val="1_6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12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7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6_3"/>
  <p:tag name="KSO_WM_UNIT_INDEX" val="1_6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85.7428346456693,&quot;width&quot;:902.2154330708663}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6*l_h_i*1_6_2"/>
  <p:tag name="KSO_WM_UNIT_INDEX" val="1_6_2"/>
  <p:tag name="KSO_WM_UNIT_LAYERLEVEL" val="1_1_1"/>
  <p:tag name="KSO_WM_UNIT_PRESET_TEXT" val="陆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e*1"/>
  <p:tag name="KSO_WM_UNIT_INDEX" val="1"/>
  <p:tag name="KSO_WM_UNIT_LAYERLEVEL" val="1"/>
  <p:tag name="KSO_WM_UNIT_NOCLEAR" val="0"/>
  <p:tag name="KSO_WM_UNIT_PRESET_TEXT" val="壹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148.7&quot;,&quot;top&quot;:&quot;42.3&quot;,&quot;width&quot;:&quot;769.7&quot;,&quot;height&quot;:&quot;399.65&quot;}"/>
  <p:tag name="KSO_WM_SLIDE_ID" val="custom2023030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e*1"/>
  <p:tag name="KSO_WM_UNIT_INDEX" val="1"/>
  <p:tag name="KSO_WM_UNIT_LAYERLEVEL" val="1"/>
  <p:tag name="KSO_WM_UNIT_NOCLEAR" val="0"/>
  <p:tag name="KSO_WM_UNIT_PRESET_TEXT" val="贰"/>
  <p:tag name="KSO_WM_UNIT_TYPE" val="e"/>
  <p:tag name="KSO_WM_UNIT_VALUE" val="6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148.7&quot;,&quot;top&quot;:&quot;42.3&quot;,&quot;width&quot;:&quot;769.7&quot;,&quot;height&quot;:&quot;399.65&quot;}"/>
  <p:tag name="KSO_WM_SLIDE_ID" val="custom2023030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7">
      <a:dk1>
        <a:srgbClr val="000000"/>
      </a:dk1>
      <a:lt1>
        <a:srgbClr val="FFFFFF"/>
      </a:lt1>
      <a:dk2>
        <a:srgbClr val="25404B"/>
      </a:dk2>
      <a:lt2>
        <a:srgbClr val="F2F2F2"/>
      </a:lt2>
      <a:accent1>
        <a:srgbClr val="183B47"/>
      </a:accent1>
      <a:accent2>
        <a:srgbClr val="465E6C"/>
      </a:accent2>
      <a:accent3>
        <a:srgbClr val="647684"/>
      </a:accent3>
      <a:accent4>
        <a:srgbClr val="B49964"/>
      </a:accent4>
      <a:accent5>
        <a:srgbClr val="8B5C47"/>
      </a:accent5>
      <a:accent6>
        <a:srgbClr val="703434"/>
      </a:accent6>
      <a:hlink>
        <a:srgbClr val="FF0000"/>
      </a:hlink>
      <a:folHlink>
        <a:srgbClr val="00B0F0"/>
      </a:folHlink>
    </a:clrScheme>
    <a:fontScheme name="自定义 2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7">
      <vt:lpstr>Arial</vt:lpstr>
      <vt:lpstr>Calibri</vt:lpstr>
      <vt:lpstr>汉仪书宋二简</vt:lpstr>
      <vt:lpstr>MiSans Normal</vt:lpstr>
      <vt:lpstr>MiSans</vt:lpstr>
      <vt:lpstr>Wingdings</vt:lpstr>
      <vt:lpstr>Calibri Light</vt:lpstr>
      <vt:lpstr>思源宋体 CN Heavy</vt:lpstr>
      <vt:lpstr>微软雅黑</vt:lpstr>
      <vt:lpstr>Office Theme</vt:lpstr>
      <vt:lpstr>《红楼梦》阅读指导课教学设计</vt:lpstr>
      <vt:lpstr>目录</vt:lpstr>
      <vt:lpstr>添加章节标题</vt:lpstr>
      <vt:lpstr>课程目标</vt:lpstr>
      <vt:lpstr>理解《红楼梦》的主题思想</vt:lpstr>
      <vt:lpstr>掌握《红楼梦》的艺术特色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2024-09-09T14:49:14.348</cp:lastPrinted>
  <dcterms:created xsi:type="dcterms:W3CDTF">2024-09-09T06:49:14Z</dcterms:created>
  <dcterms:modified xsi:type="dcterms:W3CDTF">2024-09-09T06:49:16Z</dcterms:modified>
</cp:coreProperties>
</file>