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2D8C2-9C7B-471E-B870-4F4E2ADCF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E0530-FA37-4A2B-9B85-048076CC3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7891A-2E21-4E76-A8AB-E4917744B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33622-CE43-44C6-A931-C1097CEA3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B9A5F0-5B5D-4A3E-A5B9-CB1D089DA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0FF95A-B9FE-48BE-A634-F2FBD503D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7C6DB3-9E50-489B-9ABA-40917ACE1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D207C9-BB45-475A-B3B2-C49EB7372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03F70C-9ADB-4838-A004-BBB49DC8F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046E1-AABE-4F7E-9A71-4F079A0E3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3D1DA-2EFF-4B41-AE02-21E4CE9F0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0102203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中汽股份今天分析报告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中汽股份经营情况分析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中汽股份财务分析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中汽股份市场前景展望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中汽股份风险评估与建议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分析中汽股份当前的经营状况、市场表现及未来发展趋势，为投资者、分析师和公司管理层提供决策参考。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中汽股份是一家专注于汽车零部件研发、生产与销售的企业，面临日益激烈的市场竞争和行业变革，其市场表现和未来发展备受关注。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报告涵盖了中汽股份的财务状况、业务构成、市场竞争力、风险因素等多个方面，全面评估了公司的综合实力。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采用定量分析和定性分析相结合的方法，通过收集公司公开信息、行业数据以及专家访谈等途径，对中汽股份进行深入剖析。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报告数据主要来源于中汽股份公开披露的财务报告、公告、行业研究报告以及权威数据机构等。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报告对数据的真实性和准确性进行了严格审核和验证，确保分析结果的可靠性和客观性。同时，报告还采用了多种数据分析和处理方法，以提高数据的准确性和可读性。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数据来源和准确性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中汽股份经营情况分析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111" r="14111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中汽股份近年来经营收入稳步增长，主要得益于公司不断扩大市场规模、优化产品结构以及提高生产效率。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经营收入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公司利润水平保持在较高水平，净利润率逐年提升，表明公司盈利能力较强。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利润水平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经营收入和利润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中汽股份在所处行业中市场份额稳步提升，逐渐树立起了良好的品牌形象和市场地位。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虽然市场竞争激烈，但中汽股份凭借优质的产品和服务、强大的品牌影响力以及灵活的营销策略，在竞争中保持领先地位。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市场份额和竞争格局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产品和服务分析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中汽股份的产品线涵盖了多个领域，包括但不限于汽车零部件、新能源汽车等，各类产品均具有较高的市场竞争力。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公司注重客户服务体验，建立了完善的服务体系，包括售前咨询、售中支持和售后服务等，为客户提供全方位、高质量的服务。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中汽股份采用多元化的营销策略，包括广告宣传、促销活动、公关活动等，以提高品牌知名度和美誉度。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销售网络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公司建立了完善的销售网络，包括线上销售和线下销售等多种渠道，以满足不同客户的需求。同时，公司还注重与经销商建立良好的合作关系，共同开拓市场。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营销和销售策略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中汽股份财务分析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资产负债表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详细分析了中汽股份的资产、负债和所有者权益状况，包括现金及现金等价物、应收账款、存货、固定资产等关键项目。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展示了中汽股份的收入、成本和利润情况，包括营业收入、营业成本、销售费用、管理费用、财务费用等。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现金流量表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反映了中汽股份的现金流入和流出情况，包括经营活动、投资活动和筹资活动的现金流量。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如毛利率、净利率、净资产收益率等，用于评估中汽股份的盈利能力。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盈利能力指标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如流动比率、速动比率、资产负债率等，用于衡量中汽股份的偿债风险。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偿债能力指标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如应收账款周转率、存货周转率等，反映了中汽股份的资产管理效率。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运营效率指标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财务指标分析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详细剖析了中汽股份的成本构成，包括原材料成本、人工成本、研发成本等。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成本控制措施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介绍了中汽股份在成本控制方面采取的措施，如优化采购策略、提高生产效率、降低库存成本等。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成本结构分析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成本结构和控制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https://d.book118.com/298001022037006044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2024-09-24T06:12:48.157</cp:lastPrinted>
  <dcterms:created xsi:type="dcterms:W3CDTF">2024-09-23T22:12:48Z</dcterms:created>
  <dcterms:modified xsi:type="dcterms:W3CDTF">2024-09-23T22:12:50Z</dcterms:modified>
</cp:coreProperties>
</file>