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F76F07-3A12-413B-BBCD-FC354C5224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85AE55-71BC-432F-9DDA-2D18D9FED4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673DC5-DC4D-4054-9B9A-94674D3528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87631E-B76D-4219-B45B-FB69005F8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28DC96-5391-4299-9A5D-F1A1774143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778EC7-53E0-416B-A4B9-6ED680114F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063CF1-0D74-4393-A316-4F2238386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655D25-BB1E-4B21-B7DE-AFCBC0FE8D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819643-1551-4028-AE6D-E82D653DB7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17BF39-E6A3-4A15-8139-E571D4572F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586323-CC93-451D-A3AE-81C04029B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00104000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消费者需求调研方法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消费者需求分析工具与技术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消费者需求洞察与发现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消费者需求满足策略制定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消费者需求持续跟踪与优化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消费者需求概述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074" r="280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消费者需求是指消费者在一定时期内，在各种可能的价格水平下，愿意并且能够购买的商品或服务的数量。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消费者需求具有多样性、层次性、发展性、伸缩性和可诱导性等特点。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服务提升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关注消费者需求有助于提高服务质量，增强客户满意度和忠诚度。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市场导向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消费者需求是市场的主导力量，了解消费者需求有助于企业制定正确的市场战略。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消费者需求的变化推动企业不断创新产品，以满足市场需求。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按需求层次分类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生理需求、安全需求、社交需求、尊重需求和自我实现需求。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按需求性质分类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物质需求和精神需求。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按需求时间分类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现实需求和潜在需求。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按需求主体分类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个人需求和组织需求。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消费者需求调研方法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625" r="1862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根据调研目的和受众特点，设计针对性强、问题明确的问卷。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设计问卷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选择合适的样本量和样本分布，确保调研结果的代表性和可信度。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确定样本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通过网络、电话、邮寄等方式收集问卷数据。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对收集到的数据进行整理、统计和分析，得出调研结论。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问卷调查法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403" r="1340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208" r="13208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确定访谈对象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制定访谈提纲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实施访谈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整理分析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访谈法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根据调研目的选择合适的访谈对象，如消费者、行业专家等。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与访谈对象进行面对面的交流，记录访谈内容。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根据访谈对象的特点和调研目的，制定详细的访谈提纲。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对访谈内容进行整理和分析，提取有价值的信息。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确定观察对象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根据调研目的选择合适的观察对象，如消费者行为、市场现象等。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制定观察计划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明确观察的时间、地点、方式等，确保观察的有效性。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实施观察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对观察对象进行实地观察，记录相关信息。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分析总结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对观察结果进行分析和总结，得出调研结论。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确定实验目的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根据实验目的和条件，设计合适的实验方案。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设计实验方案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实施实验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数据分析与结论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对实验数据进行统计和分析，得出实验结论。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明确实验要解决的问题和达到的目标。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按照实验方案进行实验操作，记录实验数据。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消费者需求分析工具与技术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290" r="2229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关联规则挖掘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发现消费者购买行为中的关联规则，预测其未来购买需求。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聚类分析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将消费者划分为不同的群体，识别各群体的共性和差异。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分类与预测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基于历史数据构建分类模型，预测消费者未来的需求类别。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数据挖掘技术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对消费者需求数据进行描述性统计，了解需求的分布和特征。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描述性统计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966" r="14966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识别影响消费者需求的主要因子，为需求预测提供依据。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因子分析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建立消费者需求与影响因素之间的回归模型，预测未来需求趋势。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回归分析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统计分析方法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整合多渠道、多维度的消费者数据，形成完整的消费者画像。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数据整合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建立消费者标签体系，对消费者进行精细化分类。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标签体系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提取消费者画像中的关键特征，为需求分析和预测提供支持。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特征提取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消费者画像构建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时间序列预测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基于历史需求数据构建时间序列模型，预测未来一段时间内的需求趋势。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机器学习模型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利用机器学习算法训练需求预测模型，提高预测准确率。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组合预测模型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综合多种预测模型的优势，形成组合预测模型，提高预测的稳定性和可靠性。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需求预测模型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https://d.book118.com/298001040005006042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2024-09-20T23:35:42.437</cp:lastPrinted>
  <dcterms:created xsi:type="dcterms:W3CDTF">2024-09-20T15:35:42Z</dcterms:created>
  <dcterms:modified xsi:type="dcterms:W3CDTF">2024-09-20T15:35:44Z</dcterms:modified>
</cp:coreProperties>
</file>