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AFAA1-D203-4309-BD75-AC0D6C070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AA942-A2A2-42B0-81A8-F747F21C6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F91A6-5C2D-40BF-B76B-1700D30D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B0687-3F24-4604-A350-F5CEB55E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74507-1A98-4A6E-B255-47F4C2EDD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D8973-CA0C-4F45-A13F-96A9952E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F6DEC-AD14-4AFD-AA6A-5DA6D549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FF63A-9C1D-4C83-BF54-25C0BF68A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FB55-E9E6-4651-97FB-958D4F68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F4066-7DDC-42F9-897E-61E6C4AF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58884-9547-45A4-85F1-0538E7978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4073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了解离婚协议书的重要性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离婚协议书基本概念及作用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离婚协议书主要内容与条款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离婚协议书签订注意事项与技巧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离婚协议书法律效力及执行问题探讨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离婚协议书变更、解除及终止条件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案例分析：成功运用离婚协议书解决问题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离婚协议书基本概念及作用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离婚协议书是夫妻双方自愿离婚并对财产分割、子女抚养等问题达成协议时，所签署的一种具有法律效力的书面文件。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离婚协议书经双方签字并经法院或婚姻登记机关认可后，即具有法律约束力，双方必须遵守协议内容。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离婚协议书定义及法律性质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提高离婚效率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保障子女利益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离婚协议书能够明确双方在离婚后的权利义务，包括财产分割、子女抚养、债务承担等，避免后续产生纠纷。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通过签署离婚协议书，双方可以更加快速地办理离婚手续，减少不必要的诉讼和纷争。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离婚协议书通常包含子女抚养安排，能够确保子女在离婚后得到妥善照顾，维护其合法权益。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离婚协议书在离婚过程中作用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离婚协议书必须基于双方自愿原则签署，任何一方不得强迫或欺骗对方签署协议。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在签署离婚协议书前，双方应充分了解协议内容并明确各自的权利义务，确保协议的合法性和有效性。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如果一方在签署离婚协议书时存在欺诈、胁迫等行为，该协议可能会被法院认定为无效。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双方自愿原则下签订离婚协议书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离婚协议书主要内容与条款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双方姓名、性别、年龄、民族、职业、身份证号码等基本信息。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婚姻状况说明，包括结婚时间、地点、双方是否初婚等信息。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如有子女，需说明子女姓名、性别、出生日期等基本信息。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双方基本信息及婚姻状况说明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明确夫妻共同财产的范围，包括房产、车辆、存款、股票等。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详细说明财产分割方案，如房产归属、车辆过户、存款分配等。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列出夫妻共同债务，并明确债务承担方案。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如有需要，可约定财产分割和债务处理的时限和方式。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财产分割与债务处理方案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明确子女的抚养权归属，包括生活费、教育费、医疗费等费用的承担方式。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子女抚养、教育及探视安排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明确子女的抚养权归属，包括生活费、教育费、医疗费等费用的承担方式。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明确子女的抚养权归属，包括生活费、教育费、医疗费等费用的承担方式。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明确子女的抚养权归属，包括生活费、教育费、医疗费等费用的承担方式。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列出其他需要约定的事项，如保密义务、禁止骚扰等。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明确违约责任和承担方式，如违约金、赔偿损失等。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如有需要，可约定争议解决方式和法律适用条款。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强调协议书的严肃性和法律效力，提醒双方遵守约定。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其他约定事项和违约责任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离婚协议书签订注意事项与技巧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充分了解对方意愿和需求，确保公平合理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双方应充分沟通，明确各自的意愿和需求，确保协议内容公平合理。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在沟通过程中，要认真倾听对方的意见，理解对方的立场和诉求。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如有需要，可以寻求律师或专业人士的建议，以确保协议内容合法、合理。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倾听对方意见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详细列出条款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使用明确语言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确认条款无误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明确约定各项条款，避免模糊不清或歧义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协议书中的语言应明确、具体，避免使用模糊或歧义的语言。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在签订协议书前，双方应认真阅读并确认各项条款无误。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离婚协议书应详细列出各项条款，包括财产分割、子女抚养、探视安排等。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https://d.book118.com/298004073057006040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2024-09-18T21:19:06.056</cp:lastPrinted>
  <dcterms:created xsi:type="dcterms:W3CDTF">2024-09-18T13:19:06Z</dcterms:created>
  <dcterms:modified xsi:type="dcterms:W3CDTF">2024-09-18T13:19:08Z</dcterms:modified>
</cp:coreProperties>
</file>