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9F925-78E7-4A75-9231-976F06C9A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15B05-400D-4F3A-B785-30FEC655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23010-0BC8-46A8-A867-675009F83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447E4-21AD-404F-A0D0-EA89F7957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4FD38-C1D9-4135-B0B9-6276ACA7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D3C7E-7B6D-43B3-B499-A105505A1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A7351-17A1-4A6B-9648-D5E0414B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1E456-A5F2-4E33-9ADE-AF3C15383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8FED5-7BC6-4C92-B785-86A8986E7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E41AA-83E2-4AED-91D7-4471D3166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44AD6-9D54-4408-95E2-85C544D96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501405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企业财务战略与风险管理培养课程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企业财务危机预警与应对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企业财务风险管理文化培育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企业财务风险管理实践案例分析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企业财务战略概述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财务战略是企业为实现其长期经营目标，根据外部环境变化和内部资源条件，对企业财务活动进行全局性、长远性和科学合理的谋划。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战略是企业战略的重要组成部分，它以企业整体战略为指导，通过对企业内外环境的分析，制定出适应企业发展的财务策略和措施，以实现企业的长期经营目标。财务战略对于企业的可持续发展和市场竞争力的提升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财务战略的定义与重要性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财务战略的类型与选择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财务战略可分为扩张型、稳健型和防御型三种类型。企业应根据自身发展阶段、市场环境和企业资源条件等因素选择合适的财务战略。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张型财务战略是指以实现企业资产规模的快速扩张为目的的战略，通常需要大量筹资和投资，表现为积极寻求外部市场机会和加大内部投入。稳健型财务战略则注重保持企业财务状况的稳健，以实现企业稳定增长为目标。防御型财务战略则强调企业在面临市场困境或经营压力时，采取收缩和防御的策略，以保持企业的生存和稳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财务战略与企业价值链之间存在密切联系。财务战略应与企业的研发、生产、营销等价值链环节相协调，共同支持企业整体战略的实现。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价值链包括研发、采购、生产、营销和售后服务等环节，这些环节都需要相应的财务支持。因此，财务战略的制定应充分考虑企业价值链的特点和需求，合理配置财务资源，以支持企业各项业务活动的顺利开展。同时，财务战略还应关注企业价值链的优化和升级，以提升企业的整体竞争力和盈利能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财务战略与企业价值链的关系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企业财务风险识别与评估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企业在财务管理过程中，由于各种不确定因素的影响，使得企业的实际收益与预期收益发生偏离，从而造成企业经济利益损失的可能性。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按来源分为内部风险和外部风险；按可控程度分为可控风险和不可控风险；按影响程度分为直接影响风险和间接影响风险。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通过分析企业的资产负债表、利润表和现金流量表等财务报表，识别出潜在的财务风险。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风险度量法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列出企业可能面临的各种财务风险，并对其进行分析和评估。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运用数学模型和统计学方法，对财务风险进行定量化评估。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财务风险识别的方法与工具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包括财务指标体系和风险阈值两个方面，用于衡量企业财务状况的好坏和风险的严重程度。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财务风险评估标准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包括收集数据、建立模型、分析结果和制定应对措施等步骤，以确保及时发现和应对财务风险。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财务风险评估流程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财务风险评估的标准与流程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企业财务风险管理策略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风险回避是一种主动的风险应对策略，通过避免潜在损失来降低风险。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风险回避策略通常涉及放弃或拒绝承担某些风险，以避免潜在的财务损失。例如，企业可能会选择不进入某些市场或行业，以避免与高风险业务相关的潜在财务风险。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风险回避策略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风险转移是一种通过将风险转移到其他实体来降低风险的策略。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风险转移策略通常涉及将财务风险转移给其他实体，如保险公司或合作伙伴。例如，企业可能会购买保险来转移潜在的财务风险，或与其他企业合作分担风险。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风险保留是一种被动地接受风险的策略，企业自行承担潜在的财务损失。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风险保留策略通常涉及企业决定不采取任何行动来应对风险，而是被动地接受潜在的财务损失。这种策略通常适用于低风险或可承受的风险情况。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风险保留策略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https://d.book118.com/298005014057006043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2024-09-22T23:56:35.157</cp:lastPrinted>
  <dcterms:created xsi:type="dcterms:W3CDTF">2024-09-22T15:56:35Z</dcterms:created>
  <dcterms:modified xsi:type="dcterms:W3CDTF">2024-09-22T15:56:37Z</dcterms:modified>
</cp:coreProperties>
</file>