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AD8EC-5783-40ED-AFA8-C2DE168D8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9A002-0152-46E0-BCB3-ABBA59A9D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02970-E1D5-40D0-8F83-80B291245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8CA5E-7C11-494E-BAA8-2A6350932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98B07-C62B-4651-8CD3-C67B3A61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712A8-9CF7-4ABD-BC72-C91865A5B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97D17-481C-4D36-9AB5-ED2036A4C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AB748-C618-453A-AD82-1EDC42EC5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FF68A-A815-4412-A2CE-E4632E5DF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CD71C-8344-41AB-8B5E-6DD7188B1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D8823-758F-4C2B-A4E1-E1EAD1F87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050761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习《教育部关于中小学教师违反职业道德行为处理办法》\n## 1. 《办法》出台的背景与意义\n### 1.1 当前中小学教师职业道德问题的现状分析\n### 1.2 《办法》出台的背景与原因探讨\n### 1.3 《办法》对中小学教师职业道德建设的意义\n## 2. 《办法》的主要内容与规定\n### 2.1 《办法》对中小学教师违反职业道德行为的界定与分类\n### 2.2 《办法》对中小学教师违反职业道德行为的处理措施与程序\n### 2.3 《办法》对中小学教师违反职业道德行为的申诉与救济机制\n## 3. 《办法》的实施与监督\n### 3.1 《办法》实施的现状与问题分析\n### 3.2 加强《办法》实施的对策建议\n### 3.3 《办法》实施的监督与评估机制\n## 4. 《办法》对中小学教师的影响与应对策略\n### 4.1 《办法》对中小学教师职业道德观念的影响与转变\n### 4.2 《办法》对中小学教师职业道德行为的影响与规范\n### 4.3 中小学教师应对《办法》的策略与建议\n## 5. 《办法》的完善与未来展望\n### 5.1 《办法》在实施过程中存在的问题与不足\n### 5.2 《办法》的完善与改进建议\n### 5.3 《办法》未来发展趋势与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学习《教育部关于中小学教师违反职业道德行为处理办法》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 《办法》出台的背景与意义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教师职业道德水平参差不齐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部分教师缺乏敬业精神，教学态度不端正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有些教师存在体罚或侮辱学生的现象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部分教师热衷于有偿补课，忽视正常教学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教师职业道德问题引发的社会关注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教师道德问题频发，引发社会舆论关注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家长对教师职业道德的期望值不断提高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教育部门对教师职业道德问题的关注度加强</a:t>
                </a:r>
                <a:endParaRPr/>
              </a:p>
            </p:txBody>
          </p:sp>
          <p:pic>
            <p:nvPicPr>
              <p:cNvPr id="1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教师职业道德问题对教育的影响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教师职业道德问题影响教育质量的提高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教师职业道德问题影响教育公平的实现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教师职业道德问题影响教育形象的树立</a:t>
                </a:r>
                <a:endParaRPr/>
              </a:p>
            </p:txBody>
          </p:sp>
          <p:pic>
            <p:nvPicPr>
              <p:cNvPr id="1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当前中小学教师职业道德问题的现状分析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当前中小学教师职业道德问题的严重性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教师职业道德问题影响教育事业的发展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教师职业道德问题影响学生的健康成长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教师职业道德问题影响教师队伍的建设</a:t>
                </a:r>
                <a:endParaRPr/>
              </a:p>
            </p:txBody>
          </p:sp>
          <p:sp>
            <p:nvSpPr>
              <p:cNvPr id="19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教育部门对教师职业道德问题的重视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教育部门加大对教师职业道德问题的监管力度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教育部门加强对教师职业道德教育的培训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教育部门完善教师职业道德问题的处理机制</a:t>
                </a:r>
                <a:endParaRPr/>
              </a:p>
            </p:txBody>
          </p:sp>
          <p:sp>
            <p:nvSpPr>
              <p:cNvPr id="19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《办法》出台的意义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《办法》为教师职业道德问题的处理提供依据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《办法》有助于规范教师职业道德行为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《办法》有利于提高教师职业道德水平</a:t>
                </a:r>
                <a:endParaRPr/>
              </a:p>
            </p:txBody>
          </p:sp>
          <p:sp>
            <p:nvSpPr>
              <p:cNvPr id="20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《办法》出台的背景与原因探讨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《办法》为中小学教师职业道德建设提供指导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《办法》明确了教师职业道德的行为规范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《办法》为教师职业道德教育提供素材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《办法》为教师职业道德评价提供标准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《办法》促进中小学教师职业道德素质的提高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《办法》使教师更加明确职业道德的重要性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《办法》使教师更加了解职业道德的行为规范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《办法》使教师更加注重职业道德的实践</a:t>
                </a:r>
                <a:endParaRPr/>
              </a:p>
            </p:txBody>
          </p:sp>
        </p:grpSp>
        <p:grpSp>
          <p:nvGrpSpPr>
            <p:cNvPr id="2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《办法》有利于营造良好的教育氛围</a:t>
                </a:r>
                <a:endParaRPr/>
              </a:p>
            </p:txBody>
          </p:sp>
          <p:sp>
            <p:nvSpPr>
              <p:cNvPr id="2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《办法》减少教师职业道德问题的发生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《办法》提高教师职业道德水平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《办法》树立良好的教育形象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《办法》对中小学教师职业道德建设的意义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 《办法》的主要内容与规定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中小学教师违反职业道德行为的界定</a:t>
                </a:r>
                <a:endParaRPr/>
              </a:p>
            </p:txBody>
          </p:sp>
          <p:sp>
            <p:nvSpPr>
              <p:cNvPr id="2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界定教师违反职业道德行为的标准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界定教师违反职业道德行为的范围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界定教师违反职业道德行为的表现形式</a:t>
                </a:r>
                <a:endParaRPr/>
              </a:p>
            </p:txBody>
          </p:sp>
        </p:grpSp>
        <p:grpSp>
          <p:nvGrpSpPr>
            <p:cNvPr id="22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中小学教师违反职业道德行为的分类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按违反职业道德行为的性质分类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按违反职业道德行为的严重程度分类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按违反职业道德行为的影响范围分类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中小学教师违反职业道德行为的具体表现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教育教学工作中的违反职业道德行为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师生关系中的违反职业道德行为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与家长关系中的违反职业道德行为</a:t>
                </a:r>
                <a:endParaRPr/>
              </a:p>
            </p:txBody>
          </p:sp>
        </p:grpSp>
      </p:grpSp>
      <p:pic>
        <p:nvPicPr>
          <p:cNvPr id="23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《办法》对中小学教师违反职业道德行为的界定与分类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《办法》对中小学教师违反职业道德行为的处理措施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对违反职业道德行为的教师进行批评教育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对违反职业道德行为的教师进行诫勉谈话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对违反职业道德行为的教师进行行政处分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《办法》对中小学教师违反职业道德行为的处理程序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受理违反职业道德行为的投诉与举报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对违反职业道德行为的教师进行调查核实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对违反职业道德行为的教师进行处理并通知本人</a:t>
                </a:r>
                <a:endParaRPr/>
              </a:p>
            </p:txBody>
          </p:sp>
          <p:pic>
            <p:nvPicPr>
              <p:cNvPr id="2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《办法》对中小学教师违反职业道德行为的处理原则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公平、公正、公开的原则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以事实为依据，以法律为准绳的原则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教育为主，惩罚为辅的原则</a:t>
                </a:r>
                <a:endParaRPr/>
              </a:p>
            </p:txBody>
          </p:sp>
          <p:pic>
            <p:nvPicPr>
              <p:cNvPr id="2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《办法》对中小学教师违反职业道德行为的处理措施与程序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《办法》对中小学教师违反职业道德行为的申诉机制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教师对处理结果有异议的可提出申诉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申诉的程序和渠道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申诉的处理与答复</a:t>
                </a:r>
                <a:endParaRPr/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《办法》对中小学教师违反职业道德行为的救济机制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救济的方式和途径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救济的程序和时限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救济的结果与执行</a:t>
                </a:r>
                <a:endParaRPr/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《办法》对中小学教师违反职业道德行为申诉与救济的保障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保障教师申诉与救济的权利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保障教师申诉与救济的渠道畅通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保障教师申诉与救济的公正与公平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《办法》对中小学教师违反职业道德行为的申诉与救济机制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 《办法》的实施与监督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《办法》实施的现状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《办法》在各地教育部门的执行情况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《办法》在中小学校中的应用与实施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《办法》对中小学教师职业道德行为的影响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《办法》实施中的问题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《办法》执行力度不够，缺乏有效性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《办法》宣传普及不够，教师了解程度不高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《办法》处理结果不公，缺乏公正性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《办法》实施的现状与问题分析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https://d.book118.com/298005076104006042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学习《教育部关于中小学教师违反职业道德行为处理办法》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2024-09-21T20:44:27.742</cp:lastPrinted>
  <dcterms:created xsi:type="dcterms:W3CDTF">2024-09-21T12:44:27Z</dcterms:created>
  <dcterms:modified xsi:type="dcterms:W3CDTF">2024-09-21T12:44:29Z</dcterms:modified>
</cp:coreProperties>
</file>