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0" r:id="rId7"/>
  </p:sldIdLst>
  <p:sldSz cx="12192000" cy="6858000"/>
  <p:notesSz cx="6858000" cy="9144000"/>
  <p:custDataLst>
    <p:tags r:id="rId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viewProps" Target="viewProps.xml" /><Relationship Id="rId11" Type="http://schemas.openxmlformats.org/officeDocument/2006/relationships/theme" Target="theme/theme1.xml" /><Relationship Id="rId12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tags" Target="tags/tag1.xml" /><Relationship Id="rId9" Type="http://schemas.openxmlformats.org/officeDocument/2006/relationships/presProps" Target="presProps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FFA26E0-E5B8-449D-A8BA-FA19B47AB3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D6462B0-D949-4D5C-B248-FE0E8ECBFD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0D17048-4DEA-4214-B3E8-8239F0B68B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40E3C59-B0B4-4320-BD15-4604AF2827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5BB32E9-9739-4500-8CC1-849862C121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B77EDF3-18DE-41D9-B048-6AEA72693A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B79DB2D-FD01-43F8-99CC-C1A56F5C97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D9E6E79-C614-4DCD-92E0-D87C6E3259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995F757-FABA-41D2-B4DF-95075AFB29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F68F4E3-38CB-4B52-B212-B8E030CB06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61F7FBC-6B10-4D34-A341-719658A183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9800512511300604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78406" y="3807625"/>
            <a:ext cx="20593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1950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350895" y="3807625"/>
            <a:ext cx="1971010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195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汇报时间：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63747" y="1807375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学校工会工作制度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44858" y="364824"/>
            <a:ext cx="2792730" cy="10058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8470" y="1110632"/>
            <a:ext cx="2792730" cy="501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400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81479" y="1690367"/>
            <a:ext cx="5811370" cy="4253602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工会概述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学校工会工作制度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学校工会工作流程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学校工会工作挑战与解决方案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学校工会工作案例研究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561387" y="2462858"/>
            <a:ext cx="2333945" cy="1138956"/>
            <a:chOff x="1561387" y="2462858"/>
            <a:chExt cx="233394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561387" y="2462858"/>
              <a:ext cx="233394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996198" y="2019814"/>
            <a:ext cx="6164285" cy="199646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工会概述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199" b="16199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工会是一种工人自发组织，旨在维护工人的权益和利益。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具有独立性、自主性、代表性、合法性等特点，代表工人与雇主进行谈判，维护工人的权益和利益。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工会定义与特点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工会特点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工会定义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https://d.book118.com/298005125113006046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18</Paragraphs>
  <Slides>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5</vt:i4>
      </vt:variant>
    </vt:vector>
  </HeadingPairs>
  <TitlesOfParts>
    <vt:vector baseType="lpstr" size="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2024-09-27T16:32:29.037</cp:lastPrinted>
  <dcterms:created xsi:type="dcterms:W3CDTF">2024-09-27T08:32:29Z</dcterms:created>
  <dcterms:modified xsi:type="dcterms:W3CDTF">2024-09-27T08:32:30Z</dcterms:modified>
</cp:coreProperties>
</file>