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616ADF-270B-4CEB-B76B-275831B44E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A745A3-29FE-4CED-A7C7-1FC40A6373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E2511D-0202-4C27-8FCA-98770FDAC7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60D67FA-B3F1-4146-A903-CD504557AC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D22FD4A-F340-4536-B18B-6396C90A4A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8DE51C5-C7AF-44E2-9BCC-7C7B91D214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3F2BA2D-31C6-4828-ABA7-89288906F7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521DBC1-061F-4543-AEB4-2F225BAD3D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438C1E-2A94-4E95-8580-30DB26C78E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D0EF75-1522-4ADC-9F35-4E49C6B2F3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3BEC71-7535-4D04-AAB2-8D9A0D4B18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98006020060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设立海洋能发电机组公司组建方案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项目背景与目标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公司组建方案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技术研发与创新能力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生产制造能力规划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市场营销策略部署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财务管理与投资回报分析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风险评估与应对措施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项目背景与目标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海洋能资源丰富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环保可持续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技术成熟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5389" r="5389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5006" b="25006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5556" r="5556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海洋能资源概述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海洋覆盖了地球表面的71%，蕴含着巨大的潮汐能、波浪能、温差能等可再生能源。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海洋能作为清洁能源，开发过程中不产生温室气体排放，对环境友好。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随着科技进步，海洋能发电技术日趋成熟，已具备商业化应用条件。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欧美等发达国家对海洋能发电技术研究起步较早，已形成较为完善的产业链和市场规模。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国际市场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国内市场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我国海洋能资源丰富，近年来政府加大了对海洋能发电产业的扶持力度，市场前景广阔。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随着全球能源转型和环保意识的提高，海洋能发电产业将迎来快速发展期。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国内外市场现状及趋势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916305" y="3823335"/>
            <a:ext cx="0" cy="864235"/>
          </a:xfrm>
          <a:prstGeom prst="line">
            <a:avLst/>
          </a:prstGeom>
          <a:ln w="2540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 flipV="1">
            <a:off x="3601085" y="2314575"/>
            <a:ext cx="0" cy="1369695"/>
          </a:xfrm>
          <a:prstGeom prst="line">
            <a:avLst/>
          </a:prstGeom>
          <a:ln w="2540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8928735" y="2314575"/>
            <a:ext cx="0" cy="1369695"/>
          </a:xfrm>
          <a:prstGeom prst="line">
            <a:avLst/>
          </a:prstGeom>
          <a:ln w="25400">
            <a:solidFill>
              <a:schemeClr val="accent4"/>
            </a:solidFill>
            <a:prstDash val="dash"/>
            <a:headEnd type="none"/>
            <a:tailEnd type="non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6288405" y="3823335"/>
            <a:ext cx="0" cy="864235"/>
          </a:xfrm>
          <a:prstGeom prst="line">
            <a:avLst/>
          </a:prstGeom>
          <a:ln w="25400">
            <a:solidFill>
              <a:schemeClr val="accent3"/>
            </a:solidFill>
            <a:prstDash val="dash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805180" y="4687570"/>
            <a:ext cx="222250" cy="222250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7855" y="3538586"/>
            <a:ext cx="2908375" cy="577215"/>
          </a:xfrm>
          <a:custGeom>
            <a:rect l="l" t="t" r="r" b="b"/>
            <a:pathLst>
              <a:path w="2908375" h="577215">
                <a:moveTo>
                  <a:pt x="2620395" y="0"/>
                </a:moveTo>
                <a:lnTo>
                  <a:pt x="2908375" y="287973"/>
                </a:lnTo>
                <a:lnTo>
                  <a:pt x="2620395" y="575945"/>
                </a:lnTo>
                <a:lnTo>
                  <a:pt x="2620078" y="575628"/>
                </a:lnTo>
                <a:lnTo>
                  <a:pt x="2620078" y="577215"/>
                </a:lnTo>
                <a:lnTo>
                  <a:pt x="298458" y="577215"/>
                </a:lnTo>
                <a:lnTo>
                  <a:pt x="298458" y="576580"/>
                </a:lnTo>
                <a:lnTo>
                  <a:pt x="0" y="576580"/>
                </a:lnTo>
                <a:lnTo>
                  <a:pt x="288050" y="288608"/>
                </a:lnTo>
                <a:lnTo>
                  <a:pt x="0" y="635"/>
                </a:lnTo>
                <a:lnTo>
                  <a:pt x="344814" y="635"/>
                </a:lnTo>
                <a:lnTo>
                  <a:pt x="344814" y="1270"/>
                </a:lnTo>
                <a:lnTo>
                  <a:pt x="2619125" y="127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67114" y="3597006"/>
            <a:ext cx="1762170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30270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5196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598748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33674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8672269" y="3537951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3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21520" y="3595736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 rot="10800000">
            <a:off x="3489960" y="2092325"/>
            <a:ext cx="222250" cy="22225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10800000">
            <a:off x="8817610" y="2092325"/>
            <a:ext cx="222250" cy="222250"/>
          </a:xfrm>
          <a:prstGeom prst="diamond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177280" y="4687570"/>
            <a:ext cx="222250" cy="222250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098102" y="4213433"/>
            <a:ext cx="184785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缓解能源压力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808730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推动技术创新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398651" y="4213433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促进经济发展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083432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5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保护生态环境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项目目标与意义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092835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通过开发海洋能资源，为国家和地区提供稳定的清洁能源供应，缓解化石能源短缺压力。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808730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海洋能发电技术的研发和应用将推动相关领域的技术创新，提升国家科技实力。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9138115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通过减少化石能源的使用，降低温室气体排放，保护生态环境，实现可持续发展。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430720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海洋能发电产业的发展将带动相关产业链的发展，创造更多就业机会，促进经济增长。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公司组建方案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海洋能发电机组有限公司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公司名称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6458" b="16458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有限责任公司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公司性质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1亿元人民币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注册资本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公司名称、性质及注册资本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52684" y="4814330"/>
            <a:ext cx="2447925" cy="45720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监事会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341364" y="3161470"/>
            <a:ext cx="9743254" cy="1324183"/>
            <a:chOff x="1341364" y="3161470"/>
            <a:chExt cx="9743254" cy="1324183"/>
          </a:xfrm>
        </p:grpSpPr>
        <p:sp>
          <p:nvSpPr>
            <p:cNvPr id="4" name="Freeform 4"/>
            <p:cNvSpPr/>
            <p:nvPr/>
          </p:nvSpPr>
          <p:spPr>
            <a:xfrm>
              <a:off x="1341364" y="3161470"/>
              <a:ext cx="1614527" cy="1324183"/>
            </a:xfrm>
            <a:custGeom>
              <a:rect l="l" t="t" r="r" b="b"/>
              <a:pathLst>
                <a:path w="21564" h="21560">
                  <a:moveTo>
                    <a:pt x="8863" y="0"/>
                  </a:moveTo>
                  <a:cubicBezTo>
                    <a:pt x="6596" y="0"/>
                    <a:pt x="4331" y="1054"/>
                    <a:pt x="2601" y="3162"/>
                  </a:cubicBezTo>
                  <a:cubicBezTo>
                    <a:pt x="868" y="5275"/>
                    <a:pt x="3" y="8045"/>
                    <a:pt x="7" y="10814"/>
                  </a:cubicBezTo>
                  <a:cubicBezTo>
                    <a:pt x="-34" y="11071"/>
                    <a:pt x="108" y="11320"/>
                    <a:pt x="320" y="11364"/>
                  </a:cubicBezTo>
                  <a:cubicBezTo>
                    <a:pt x="586" y="11418"/>
                    <a:pt x="818" y="11140"/>
                    <a:pt x="780" y="10814"/>
                  </a:cubicBezTo>
                  <a:cubicBezTo>
                    <a:pt x="776" y="8287"/>
                    <a:pt x="1566" y="5758"/>
                    <a:pt x="3148" y="3829"/>
                  </a:cubicBezTo>
                  <a:cubicBezTo>
                    <a:pt x="4727" y="1905"/>
                    <a:pt x="6794" y="942"/>
                    <a:pt x="8863" y="942"/>
                  </a:cubicBezTo>
                  <a:cubicBezTo>
                    <a:pt x="10932" y="942"/>
                    <a:pt x="12999" y="1905"/>
                    <a:pt x="14578" y="3829"/>
                  </a:cubicBezTo>
                  <a:cubicBezTo>
                    <a:pt x="16160" y="5758"/>
                    <a:pt x="16950" y="8287"/>
                    <a:pt x="16946" y="10814"/>
                  </a:cubicBezTo>
                  <a:cubicBezTo>
                    <a:pt x="16911" y="11075"/>
                    <a:pt x="17062" y="11320"/>
                    <a:pt x="17277" y="11353"/>
                  </a:cubicBezTo>
                  <a:cubicBezTo>
                    <a:pt x="17290" y="11355"/>
                    <a:pt x="17301" y="11349"/>
                    <a:pt x="17313" y="11349"/>
                  </a:cubicBezTo>
                  <a:lnTo>
                    <a:pt x="17313" y="11356"/>
                  </a:lnTo>
                  <a:lnTo>
                    <a:pt x="20220" y="11356"/>
                  </a:lnTo>
                  <a:lnTo>
                    <a:pt x="19252" y="12536"/>
                  </a:lnTo>
                  <a:cubicBezTo>
                    <a:pt x="19099" y="12723"/>
                    <a:pt x="19099" y="13028"/>
                    <a:pt x="19252" y="13214"/>
                  </a:cubicBezTo>
                  <a:cubicBezTo>
                    <a:pt x="19405" y="13401"/>
                    <a:pt x="19655" y="13401"/>
                    <a:pt x="19808" y="13214"/>
                  </a:cubicBezTo>
                  <a:lnTo>
                    <a:pt x="21449" y="11210"/>
                  </a:lnTo>
                  <a:cubicBezTo>
                    <a:pt x="21527" y="11115"/>
                    <a:pt x="21565" y="10990"/>
                    <a:pt x="21564" y="10865"/>
                  </a:cubicBezTo>
                  <a:cubicBezTo>
                    <a:pt x="21566" y="10740"/>
                    <a:pt x="21528" y="10610"/>
                    <a:pt x="21449" y="10514"/>
                  </a:cubicBezTo>
                  <a:lnTo>
                    <a:pt x="19808" y="8513"/>
                  </a:lnTo>
                  <a:cubicBezTo>
                    <a:pt x="19732" y="8419"/>
                    <a:pt x="19632" y="8373"/>
                    <a:pt x="19532" y="8373"/>
                  </a:cubicBezTo>
                  <a:cubicBezTo>
                    <a:pt x="19431" y="8373"/>
                    <a:pt x="19329" y="8419"/>
                    <a:pt x="19252" y="8513"/>
                  </a:cubicBezTo>
                  <a:cubicBezTo>
                    <a:pt x="19099" y="8699"/>
                    <a:pt x="19099" y="9001"/>
                    <a:pt x="19252" y="9187"/>
                  </a:cubicBezTo>
                  <a:lnTo>
                    <a:pt x="20244" y="10396"/>
                  </a:lnTo>
                  <a:lnTo>
                    <a:pt x="17704" y="10396"/>
                  </a:lnTo>
                  <a:cubicBezTo>
                    <a:pt x="17624" y="7769"/>
                    <a:pt x="16771" y="5169"/>
                    <a:pt x="15125" y="3162"/>
                  </a:cubicBezTo>
                  <a:cubicBezTo>
                    <a:pt x="13395" y="1054"/>
                    <a:pt x="11130" y="0"/>
                    <a:pt x="8863" y="0"/>
                  </a:cubicBezTo>
                  <a:close/>
                  <a:moveTo>
                    <a:pt x="590" y="12199"/>
                  </a:moveTo>
                  <a:cubicBezTo>
                    <a:pt x="532" y="12191"/>
                    <a:pt x="470" y="12198"/>
                    <a:pt x="410" y="12225"/>
                  </a:cubicBezTo>
                  <a:cubicBezTo>
                    <a:pt x="220" y="12309"/>
                    <a:pt x="117" y="12561"/>
                    <a:pt x="178" y="12797"/>
                  </a:cubicBezTo>
                  <a:cubicBezTo>
                    <a:pt x="234" y="13160"/>
                    <a:pt x="306" y="13519"/>
                    <a:pt x="392" y="13874"/>
                  </a:cubicBezTo>
                  <a:cubicBezTo>
                    <a:pt x="478" y="14229"/>
                    <a:pt x="576" y="14580"/>
                    <a:pt x="693" y="14926"/>
                  </a:cubicBezTo>
                  <a:cubicBezTo>
                    <a:pt x="753" y="15129"/>
                    <a:pt x="923" y="15251"/>
                    <a:pt x="1098" y="15219"/>
                  </a:cubicBezTo>
                  <a:cubicBezTo>
                    <a:pt x="1348" y="15173"/>
                    <a:pt x="1499" y="14858"/>
                    <a:pt x="1408" y="14570"/>
                  </a:cubicBezTo>
                  <a:cubicBezTo>
                    <a:pt x="1301" y="14255"/>
                    <a:pt x="1210" y="13934"/>
                    <a:pt x="1131" y="13610"/>
                  </a:cubicBezTo>
                  <a:cubicBezTo>
                    <a:pt x="1053" y="13287"/>
                    <a:pt x="987" y="12960"/>
                    <a:pt x="936" y="12628"/>
                  </a:cubicBezTo>
                  <a:cubicBezTo>
                    <a:pt x="917" y="12394"/>
                    <a:pt x="767" y="12225"/>
                    <a:pt x="590" y="12199"/>
                  </a:cubicBezTo>
                  <a:close/>
                  <a:moveTo>
                    <a:pt x="17121" y="12269"/>
                  </a:moveTo>
                  <a:cubicBezTo>
                    <a:pt x="16967" y="12292"/>
                    <a:pt x="16833" y="12424"/>
                    <a:pt x="16790" y="12617"/>
                  </a:cubicBezTo>
                  <a:cubicBezTo>
                    <a:pt x="16740" y="12945"/>
                    <a:pt x="16678" y="13271"/>
                    <a:pt x="16601" y="13592"/>
                  </a:cubicBezTo>
                  <a:cubicBezTo>
                    <a:pt x="16523" y="13914"/>
                    <a:pt x="16431" y="14230"/>
                    <a:pt x="16327" y="14541"/>
                  </a:cubicBezTo>
                  <a:cubicBezTo>
                    <a:pt x="16288" y="14720"/>
                    <a:pt x="16342" y="14911"/>
                    <a:pt x="16462" y="15025"/>
                  </a:cubicBezTo>
                  <a:cubicBezTo>
                    <a:pt x="16649" y="15201"/>
                    <a:pt x="16919" y="15143"/>
                    <a:pt x="17046" y="14900"/>
                  </a:cubicBezTo>
                  <a:cubicBezTo>
                    <a:pt x="17160" y="14557"/>
                    <a:pt x="17259" y="14210"/>
                    <a:pt x="17343" y="13856"/>
                  </a:cubicBezTo>
                  <a:cubicBezTo>
                    <a:pt x="17427" y="13503"/>
                    <a:pt x="17496" y="13146"/>
                    <a:pt x="17551" y="12786"/>
                  </a:cubicBezTo>
                  <a:cubicBezTo>
                    <a:pt x="17572" y="12559"/>
                    <a:pt x="17457" y="12347"/>
                    <a:pt x="17277" y="12284"/>
                  </a:cubicBezTo>
                  <a:cubicBezTo>
                    <a:pt x="17224" y="12265"/>
                    <a:pt x="17172" y="12261"/>
                    <a:pt x="17121" y="12269"/>
                  </a:cubicBezTo>
                  <a:close/>
                  <a:moveTo>
                    <a:pt x="16213" y="15501"/>
                  </a:moveTo>
                  <a:cubicBezTo>
                    <a:pt x="16054" y="15485"/>
                    <a:pt x="15895" y="15590"/>
                    <a:pt x="15825" y="15779"/>
                  </a:cubicBezTo>
                  <a:cubicBezTo>
                    <a:pt x="15703" y="16033"/>
                    <a:pt x="15571" y="16281"/>
                    <a:pt x="15428" y="16523"/>
                  </a:cubicBezTo>
                  <a:cubicBezTo>
                    <a:pt x="15286" y="16765"/>
                    <a:pt x="15134" y="17001"/>
                    <a:pt x="14971" y="17231"/>
                  </a:cubicBezTo>
                  <a:cubicBezTo>
                    <a:pt x="14798" y="17435"/>
                    <a:pt x="14815" y="17780"/>
                    <a:pt x="15007" y="17956"/>
                  </a:cubicBezTo>
                  <a:cubicBezTo>
                    <a:pt x="15183" y="18117"/>
                    <a:pt x="15433" y="18067"/>
                    <a:pt x="15558" y="17846"/>
                  </a:cubicBezTo>
                  <a:cubicBezTo>
                    <a:pt x="15736" y="17595"/>
                    <a:pt x="15903" y="17338"/>
                    <a:pt x="16060" y="17073"/>
                  </a:cubicBezTo>
                  <a:cubicBezTo>
                    <a:pt x="16216" y="16808"/>
                    <a:pt x="16362" y="16534"/>
                    <a:pt x="16495" y="16256"/>
                  </a:cubicBezTo>
                  <a:cubicBezTo>
                    <a:pt x="16634" y="16023"/>
                    <a:pt x="16576" y="15698"/>
                    <a:pt x="16369" y="15560"/>
                  </a:cubicBezTo>
                  <a:cubicBezTo>
                    <a:pt x="16319" y="15526"/>
                    <a:pt x="16266" y="15506"/>
                    <a:pt x="16213" y="15501"/>
                  </a:cubicBezTo>
                  <a:close/>
                  <a:moveTo>
                    <a:pt x="1474" y="15541"/>
                  </a:moveTo>
                  <a:cubicBezTo>
                    <a:pt x="1416" y="15556"/>
                    <a:pt x="1359" y="15588"/>
                    <a:pt x="1309" y="15637"/>
                  </a:cubicBezTo>
                  <a:cubicBezTo>
                    <a:pt x="1143" y="15797"/>
                    <a:pt x="1116" y="16091"/>
                    <a:pt x="1249" y="16293"/>
                  </a:cubicBezTo>
                  <a:cubicBezTo>
                    <a:pt x="1380" y="16563"/>
                    <a:pt x="1521" y="16827"/>
                    <a:pt x="1672" y="17084"/>
                  </a:cubicBezTo>
                  <a:cubicBezTo>
                    <a:pt x="1824" y="17341"/>
                    <a:pt x="1987" y="17591"/>
                    <a:pt x="2159" y="17835"/>
                  </a:cubicBezTo>
                  <a:cubicBezTo>
                    <a:pt x="2320" y="18038"/>
                    <a:pt x="2589" y="18031"/>
                    <a:pt x="2740" y="17817"/>
                  </a:cubicBezTo>
                  <a:cubicBezTo>
                    <a:pt x="2860" y="17646"/>
                    <a:pt x="2861" y="17393"/>
                    <a:pt x="2743" y="17220"/>
                  </a:cubicBezTo>
                  <a:cubicBezTo>
                    <a:pt x="2585" y="16997"/>
                    <a:pt x="2438" y="16769"/>
                    <a:pt x="2301" y="16534"/>
                  </a:cubicBezTo>
                  <a:cubicBezTo>
                    <a:pt x="2163" y="16300"/>
                    <a:pt x="2035" y="16058"/>
                    <a:pt x="1916" y="15812"/>
                  </a:cubicBezTo>
                  <a:cubicBezTo>
                    <a:pt x="1835" y="15599"/>
                    <a:pt x="1648" y="15497"/>
                    <a:pt x="1474" y="15541"/>
                  </a:cubicBezTo>
                  <a:close/>
                  <a:moveTo>
                    <a:pt x="3296" y="18191"/>
                  </a:moveTo>
                  <a:cubicBezTo>
                    <a:pt x="3169" y="18222"/>
                    <a:pt x="3054" y="18325"/>
                    <a:pt x="3001" y="18491"/>
                  </a:cubicBezTo>
                  <a:cubicBezTo>
                    <a:pt x="2934" y="18701"/>
                    <a:pt x="3004" y="18940"/>
                    <a:pt x="3167" y="19048"/>
                  </a:cubicBezTo>
                  <a:cubicBezTo>
                    <a:pt x="3429" y="19318"/>
                    <a:pt x="3701" y="19568"/>
                    <a:pt x="3981" y="19796"/>
                  </a:cubicBezTo>
                  <a:cubicBezTo>
                    <a:pt x="4261" y="20023"/>
                    <a:pt x="4548" y="20228"/>
                    <a:pt x="4844" y="20411"/>
                  </a:cubicBezTo>
                  <a:cubicBezTo>
                    <a:pt x="5045" y="20564"/>
                    <a:pt x="5313" y="20464"/>
                    <a:pt x="5409" y="20199"/>
                  </a:cubicBezTo>
                  <a:cubicBezTo>
                    <a:pt x="5498" y="19954"/>
                    <a:pt x="5398" y="19668"/>
                    <a:pt x="5193" y="19572"/>
                  </a:cubicBezTo>
                  <a:cubicBezTo>
                    <a:pt x="4923" y="19405"/>
                    <a:pt x="4660" y="19219"/>
                    <a:pt x="4405" y="19012"/>
                  </a:cubicBezTo>
                  <a:cubicBezTo>
                    <a:pt x="4150" y="18804"/>
                    <a:pt x="3902" y="18576"/>
                    <a:pt x="3663" y="18330"/>
                  </a:cubicBezTo>
                  <a:cubicBezTo>
                    <a:pt x="3561" y="18201"/>
                    <a:pt x="3423" y="18160"/>
                    <a:pt x="3296" y="18191"/>
                  </a:cubicBezTo>
                  <a:close/>
                  <a:moveTo>
                    <a:pt x="14373" y="18253"/>
                  </a:moveTo>
                  <a:cubicBezTo>
                    <a:pt x="14265" y="18225"/>
                    <a:pt x="14147" y="18254"/>
                    <a:pt x="14051" y="18345"/>
                  </a:cubicBezTo>
                  <a:cubicBezTo>
                    <a:pt x="13803" y="18599"/>
                    <a:pt x="13546" y="18833"/>
                    <a:pt x="13279" y="19045"/>
                  </a:cubicBezTo>
                  <a:cubicBezTo>
                    <a:pt x="13012" y="19256"/>
                    <a:pt x="12736" y="19446"/>
                    <a:pt x="12455" y="19616"/>
                  </a:cubicBezTo>
                  <a:cubicBezTo>
                    <a:pt x="12254" y="19709"/>
                    <a:pt x="12155" y="19985"/>
                    <a:pt x="12236" y="20228"/>
                  </a:cubicBezTo>
                  <a:cubicBezTo>
                    <a:pt x="12327" y="20504"/>
                    <a:pt x="12600" y="20612"/>
                    <a:pt x="12807" y="20455"/>
                  </a:cubicBezTo>
                  <a:cubicBezTo>
                    <a:pt x="13114" y="20269"/>
                    <a:pt x="13415" y="20061"/>
                    <a:pt x="13706" y="19829"/>
                  </a:cubicBezTo>
                  <a:cubicBezTo>
                    <a:pt x="13996" y="19597"/>
                    <a:pt x="14276" y="19341"/>
                    <a:pt x="14547" y="19063"/>
                  </a:cubicBezTo>
                  <a:cubicBezTo>
                    <a:pt x="14685" y="18924"/>
                    <a:pt x="14723" y="18686"/>
                    <a:pt x="14638" y="18495"/>
                  </a:cubicBezTo>
                  <a:cubicBezTo>
                    <a:pt x="14580" y="18365"/>
                    <a:pt x="14481" y="18281"/>
                    <a:pt x="14373" y="18253"/>
                  </a:cubicBezTo>
                  <a:close/>
                  <a:moveTo>
                    <a:pt x="6272" y="20166"/>
                  </a:moveTo>
                  <a:cubicBezTo>
                    <a:pt x="6117" y="20186"/>
                    <a:pt x="5979" y="20316"/>
                    <a:pt x="5935" y="20510"/>
                  </a:cubicBezTo>
                  <a:cubicBezTo>
                    <a:pt x="5880" y="20756"/>
                    <a:pt x="5996" y="21012"/>
                    <a:pt x="6197" y="21086"/>
                  </a:cubicBezTo>
                  <a:cubicBezTo>
                    <a:pt x="6522" y="21210"/>
                    <a:pt x="6854" y="21312"/>
                    <a:pt x="7189" y="21390"/>
                  </a:cubicBezTo>
                  <a:cubicBezTo>
                    <a:pt x="7522" y="21467"/>
                    <a:pt x="7857" y="21521"/>
                    <a:pt x="8196" y="21551"/>
                  </a:cubicBezTo>
                  <a:cubicBezTo>
                    <a:pt x="8371" y="21550"/>
                    <a:pt x="8523" y="21400"/>
                    <a:pt x="8562" y="21192"/>
                  </a:cubicBezTo>
                  <a:cubicBezTo>
                    <a:pt x="8613" y="20926"/>
                    <a:pt x="8473" y="20664"/>
                    <a:pt x="8253" y="20613"/>
                  </a:cubicBezTo>
                  <a:cubicBezTo>
                    <a:pt x="7944" y="20585"/>
                    <a:pt x="7637" y="20534"/>
                    <a:pt x="7333" y="20463"/>
                  </a:cubicBezTo>
                  <a:cubicBezTo>
                    <a:pt x="7029" y="20391"/>
                    <a:pt x="6726" y="20299"/>
                    <a:pt x="6428" y="20184"/>
                  </a:cubicBezTo>
                  <a:cubicBezTo>
                    <a:pt x="6375" y="20164"/>
                    <a:pt x="6323" y="20159"/>
                    <a:pt x="6272" y="20166"/>
                  </a:cubicBezTo>
                  <a:close/>
                  <a:moveTo>
                    <a:pt x="11388" y="20195"/>
                  </a:moveTo>
                  <a:cubicBezTo>
                    <a:pt x="11330" y="20188"/>
                    <a:pt x="11270" y="20194"/>
                    <a:pt x="11211" y="20221"/>
                  </a:cubicBezTo>
                  <a:cubicBezTo>
                    <a:pt x="10921" y="20328"/>
                    <a:pt x="10629" y="20412"/>
                    <a:pt x="10333" y="20477"/>
                  </a:cubicBezTo>
                  <a:cubicBezTo>
                    <a:pt x="10038" y="20543"/>
                    <a:pt x="9740" y="20588"/>
                    <a:pt x="9440" y="20613"/>
                  </a:cubicBezTo>
                  <a:cubicBezTo>
                    <a:pt x="9241" y="20600"/>
                    <a:pt x="9067" y="20779"/>
                    <a:pt x="9043" y="21020"/>
                  </a:cubicBezTo>
                  <a:cubicBezTo>
                    <a:pt x="9012" y="21336"/>
                    <a:pt x="9236" y="21600"/>
                    <a:pt x="9494" y="21555"/>
                  </a:cubicBezTo>
                  <a:cubicBezTo>
                    <a:pt x="9824" y="21527"/>
                    <a:pt x="10152" y="21477"/>
                    <a:pt x="10477" y="21405"/>
                  </a:cubicBezTo>
                  <a:cubicBezTo>
                    <a:pt x="10803" y="21332"/>
                    <a:pt x="11124" y="21240"/>
                    <a:pt x="11442" y="21122"/>
                  </a:cubicBezTo>
                  <a:cubicBezTo>
                    <a:pt x="11637" y="21071"/>
                    <a:pt x="11768" y="20846"/>
                    <a:pt x="11740" y="20606"/>
                  </a:cubicBezTo>
                  <a:cubicBezTo>
                    <a:pt x="11713" y="20378"/>
                    <a:pt x="11561" y="20217"/>
                    <a:pt x="11388" y="20195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flipV="1">
              <a:off x="3379103" y="3161470"/>
              <a:ext cx="1614527" cy="1324183"/>
            </a:xfrm>
            <a:custGeom>
              <a:rect l="l" t="t" r="r" b="b"/>
              <a:pathLst>
                <a:path w="21564" h="21560">
                  <a:moveTo>
                    <a:pt x="8863" y="0"/>
                  </a:moveTo>
                  <a:cubicBezTo>
                    <a:pt x="6596" y="0"/>
                    <a:pt x="4331" y="1054"/>
                    <a:pt x="2601" y="3162"/>
                  </a:cubicBezTo>
                  <a:cubicBezTo>
                    <a:pt x="868" y="5275"/>
                    <a:pt x="3" y="8045"/>
                    <a:pt x="7" y="10814"/>
                  </a:cubicBezTo>
                  <a:cubicBezTo>
                    <a:pt x="-34" y="11071"/>
                    <a:pt x="108" y="11320"/>
                    <a:pt x="320" y="11364"/>
                  </a:cubicBezTo>
                  <a:cubicBezTo>
                    <a:pt x="586" y="11418"/>
                    <a:pt x="818" y="11140"/>
                    <a:pt x="780" y="10814"/>
                  </a:cubicBezTo>
                  <a:cubicBezTo>
                    <a:pt x="776" y="8287"/>
                    <a:pt x="1566" y="5758"/>
                    <a:pt x="3148" y="3829"/>
                  </a:cubicBezTo>
                  <a:cubicBezTo>
                    <a:pt x="4727" y="1905"/>
                    <a:pt x="6794" y="942"/>
                    <a:pt x="8863" y="942"/>
                  </a:cubicBezTo>
                  <a:cubicBezTo>
                    <a:pt x="10932" y="942"/>
                    <a:pt x="12999" y="1905"/>
                    <a:pt x="14578" y="3829"/>
                  </a:cubicBezTo>
                  <a:cubicBezTo>
                    <a:pt x="16160" y="5758"/>
                    <a:pt x="16950" y="8287"/>
                    <a:pt x="16946" y="10814"/>
                  </a:cubicBezTo>
                  <a:cubicBezTo>
                    <a:pt x="16911" y="11075"/>
                    <a:pt x="17062" y="11320"/>
                    <a:pt x="17277" y="11353"/>
                  </a:cubicBezTo>
                  <a:cubicBezTo>
                    <a:pt x="17290" y="11355"/>
                    <a:pt x="17301" y="11349"/>
                    <a:pt x="17313" y="11349"/>
                  </a:cubicBezTo>
                  <a:lnTo>
                    <a:pt x="17313" y="11356"/>
                  </a:lnTo>
                  <a:lnTo>
                    <a:pt x="20220" y="11356"/>
                  </a:lnTo>
                  <a:lnTo>
                    <a:pt x="19252" y="12536"/>
                  </a:lnTo>
                  <a:cubicBezTo>
                    <a:pt x="19099" y="12723"/>
                    <a:pt x="19099" y="13028"/>
                    <a:pt x="19252" y="13214"/>
                  </a:cubicBezTo>
                  <a:cubicBezTo>
                    <a:pt x="19405" y="13401"/>
                    <a:pt x="19655" y="13401"/>
                    <a:pt x="19808" y="13214"/>
                  </a:cubicBezTo>
                  <a:lnTo>
                    <a:pt x="21449" y="11210"/>
                  </a:lnTo>
                  <a:cubicBezTo>
                    <a:pt x="21527" y="11115"/>
                    <a:pt x="21565" y="10990"/>
                    <a:pt x="21564" y="10865"/>
                  </a:cubicBezTo>
                  <a:cubicBezTo>
                    <a:pt x="21566" y="10740"/>
                    <a:pt x="21528" y="10610"/>
                    <a:pt x="21449" y="10514"/>
                  </a:cubicBezTo>
                  <a:lnTo>
                    <a:pt x="19808" y="8513"/>
                  </a:lnTo>
                  <a:cubicBezTo>
                    <a:pt x="19732" y="8419"/>
                    <a:pt x="19632" y="8373"/>
                    <a:pt x="19532" y="8373"/>
                  </a:cubicBezTo>
                  <a:cubicBezTo>
                    <a:pt x="19431" y="8373"/>
                    <a:pt x="19329" y="8419"/>
                    <a:pt x="19252" y="8513"/>
                  </a:cubicBezTo>
                  <a:cubicBezTo>
                    <a:pt x="19099" y="8699"/>
                    <a:pt x="19099" y="9001"/>
                    <a:pt x="19252" y="9187"/>
                  </a:cubicBezTo>
                  <a:lnTo>
                    <a:pt x="20244" y="10396"/>
                  </a:lnTo>
                  <a:lnTo>
                    <a:pt x="17704" y="10396"/>
                  </a:lnTo>
                  <a:cubicBezTo>
                    <a:pt x="17624" y="7769"/>
                    <a:pt x="16771" y="5169"/>
                    <a:pt x="15125" y="3162"/>
                  </a:cubicBezTo>
                  <a:cubicBezTo>
                    <a:pt x="13395" y="1054"/>
                    <a:pt x="11130" y="0"/>
                    <a:pt x="8863" y="0"/>
                  </a:cubicBezTo>
                  <a:close/>
                  <a:moveTo>
                    <a:pt x="590" y="12199"/>
                  </a:moveTo>
                  <a:cubicBezTo>
                    <a:pt x="532" y="12191"/>
                    <a:pt x="470" y="12198"/>
                    <a:pt x="410" y="12225"/>
                  </a:cubicBezTo>
                  <a:cubicBezTo>
                    <a:pt x="220" y="12309"/>
                    <a:pt x="117" y="12561"/>
                    <a:pt x="178" y="12797"/>
                  </a:cubicBezTo>
                  <a:cubicBezTo>
                    <a:pt x="234" y="13160"/>
                    <a:pt x="306" y="13519"/>
                    <a:pt x="392" y="13874"/>
                  </a:cubicBezTo>
                  <a:cubicBezTo>
                    <a:pt x="478" y="14229"/>
                    <a:pt x="576" y="14580"/>
                    <a:pt x="693" y="14926"/>
                  </a:cubicBezTo>
                  <a:cubicBezTo>
                    <a:pt x="753" y="15129"/>
                    <a:pt x="923" y="15251"/>
                    <a:pt x="1098" y="15219"/>
                  </a:cubicBezTo>
                  <a:cubicBezTo>
                    <a:pt x="1348" y="15173"/>
                    <a:pt x="1499" y="14858"/>
                    <a:pt x="1408" y="14570"/>
                  </a:cubicBezTo>
                  <a:cubicBezTo>
                    <a:pt x="1301" y="14255"/>
                    <a:pt x="1210" y="13934"/>
                    <a:pt x="1131" y="13610"/>
                  </a:cubicBezTo>
                  <a:cubicBezTo>
                    <a:pt x="1053" y="13287"/>
                    <a:pt x="987" y="12960"/>
                    <a:pt x="936" y="12628"/>
                  </a:cubicBezTo>
                  <a:cubicBezTo>
                    <a:pt x="917" y="12394"/>
                    <a:pt x="767" y="12225"/>
                    <a:pt x="590" y="12199"/>
                  </a:cubicBezTo>
                  <a:close/>
                  <a:moveTo>
                    <a:pt x="17121" y="12269"/>
                  </a:moveTo>
                  <a:cubicBezTo>
                    <a:pt x="16967" y="12292"/>
                    <a:pt x="16833" y="12424"/>
                    <a:pt x="16790" y="12617"/>
                  </a:cubicBezTo>
                  <a:cubicBezTo>
                    <a:pt x="16740" y="12945"/>
                    <a:pt x="16678" y="13271"/>
                    <a:pt x="16601" y="13592"/>
                  </a:cubicBezTo>
                  <a:cubicBezTo>
                    <a:pt x="16523" y="13914"/>
                    <a:pt x="16431" y="14230"/>
                    <a:pt x="16327" y="14541"/>
                  </a:cubicBezTo>
                  <a:cubicBezTo>
                    <a:pt x="16288" y="14720"/>
                    <a:pt x="16342" y="14911"/>
                    <a:pt x="16462" y="15025"/>
                  </a:cubicBezTo>
                  <a:cubicBezTo>
                    <a:pt x="16649" y="15201"/>
                    <a:pt x="16919" y="15143"/>
                    <a:pt x="17046" y="14900"/>
                  </a:cubicBezTo>
                  <a:cubicBezTo>
                    <a:pt x="17160" y="14557"/>
                    <a:pt x="17259" y="14210"/>
                    <a:pt x="17343" y="13856"/>
                  </a:cubicBezTo>
                  <a:cubicBezTo>
                    <a:pt x="17427" y="13503"/>
                    <a:pt x="17496" y="13146"/>
                    <a:pt x="17551" y="12786"/>
                  </a:cubicBezTo>
                  <a:cubicBezTo>
                    <a:pt x="17572" y="12559"/>
                    <a:pt x="17457" y="12347"/>
                    <a:pt x="17277" y="12284"/>
                  </a:cubicBezTo>
                  <a:cubicBezTo>
                    <a:pt x="17224" y="12265"/>
                    <a:pt x="17172" y="12261"/>
                    <a:pt x="17121" y="12269"/>
                  </a:cubicBezTo>
                  <a:close/>
                  <a:moveTo>
                    <a:pt x="16213" y="15501"/>
                  </a:moveTo>
                  <a:cubicBezTo>
                    <a:pt x="16054" y="15485"/>
                    <a:pt x="15895" y="15590"/>
                    <a:pt x="15825" y="15779"/>
                  </a:cubicBezTo>
                  <a:cubicBezTo>
                    <a:pt x="15703" y="16033"/>
                    <a:pt x="15571" y="16281"/>
                    <a:pt x="15428" y="16523"/>
                  </a:cubicBezTo>
                  <a:cubicBezTo>
                    <a:pt x="15286" y="16765"/>
                    <a:pt x="15134" y="17001"/>
                    <a:pt x="14971" y="17231"/>
                  </a:cubicBezTo>
                  <a:cubicBezTo>
                    <a:pt x="14798" y="17435"/>
                    <a:pt x="14815" y="17780"/>
                    <a:pt x="15007" y="17956"/>
                  </a:cubicBezTo>
                  <a:cubicBezTo>
                    <a:pt x="15183" y="18117"/>
                    <a:pt x="15433" y="18067"/>
                    <a:pt x="15558" y="17846"/>
                  </a:cubicBezTo>
                  <a:cubicBezTo>
                    <a:pt x="15736" y="17595"/>
                    <a:pt x="15903" y="17338"/>
                    <a:pt x="16060" y="17073"/>
                  </a:cubicBezTo>
                  <a:cubicBezTo>
                    <a:pt x="16216" y="16808"/>
                    <a:pt x="16362" y="16534"/>
                    <a:pt x="16495" y="16256"/>
                  </a:cubicBezTo>
                  <a:cubicBezTo>
                    <a:pt x="16634" y="16023"/>
                    <a:pt x="16576" y="15698"/>
                    <a:pt x="16369" y="15560"/>
                  </a:cubicBezTo>
                  <a:cubicBezTo>
                    <a:pt x="16319" y="15526"/>
                    <a:pt x="16266" y="15506"/>
                    <a:pt x="16213" y="15501"/>
                  </a:cubicBezTo>
                  <a:close/>
                  <a:moveTo>
                    <a:pt x="1474" y="15541"/>
                  </a:moveTo>
                  <a:cubicBezTo>
                    <a:pt x="1416" y="15556"/>
                    <a:pt x="1359" y="15588"/>
                    <a:pt x="1309" y="15637"/>
                  </a:cubicBezTo>
                  <a:cubicBezTo>
                    <a:pt x="1143" y="15797"/>
                    <a:pt x="1116" y="16091"/>
                    <a:pt x="1249" y="16293"/>
                  </a:cubicBezTo>
                  <a:cubicBezTo>
                    <a:pt x="1380" y="16563"/>
                    <a:pt x="1521" y="16827"/>
                    <a:pt x="1672" y="17084"/>
                  </a:cubicBezTo>
                  <a:cubicBezTo>
                    <a:pt x="1824" y="17341"/>
                    <a:pt x="1987" y="17591"/>
                    <a:pt x="2159" y="17835"/>
                  </a:cubicBezTo>
                  <a:cubicBezTo>
                    <a:pt x="2320" y="18038"/>
                    <a:pt x="2589" y="18031"/>
                    <a:pt x="2740" y="17817"/>
                  </a:cubicBezTo>
                  <a:cubicBezTo>
                    <a:pt x="2860" y="17646"/>
                    <a:pt x="2861" y="17393"/>
                    <a:pt x="2743" y="17220"/>
                  </a:cubicBezTo>
                  <a:cubicBezTo>
                    <a:pt x="2585" y="16997"/>
                    <a:pt x="2438" y="16769"/>
                    <a:pt x="2301" y="16534"/>
                  </a:cubicBezTo>
                  <a:cubicBezTo>
                    <a:pt x="2163" y="16300"/>
                    <a:pt x="2035" y="16058"/>
                    <a:pt x="1916" y="15812"/>
                  </a:cubicBezTo>
                  <a:cubicBezTo>
                    <a:pt x="1835" y="15599"/>
                    <a:pt x="1648" y="15497"/>
                    <a:pt x="1474" y="15541"/>
                  </a:cubicBezTo>
                  <a:close/>
                  <a:moveTo>
                    <a:pt x="3296" y="18191"/>
                  </a:moveTo>
                  <a:cubicBezTo>
                    <a:pt x="3169" y="18222"/>
                    <a:pt x="3054" y="18325"/>
                    <a:pt x="3001" y="18491"/>
                  </a:cubicBezTo>
                  <a:cubicBezTo>
                    <a:pt x="2934" y="18701"/>
                    <a:pt x="3004" y="18940"/>
                    <a:pt x="3167" y="19048"/>
                  </a:cubicBezTo>
                  <a:cubicBezTo>
                    <a:pt x="3429" y="19318"/>
                    <a:pt x="3701" y="19568"/>
                    <a:pt x="3981" y="19796"/>
                  </a:cubicBezTo>
                  <a:cubicBezTo>
                    <a:pt x="4261" y="20023"/>
                    <a:pt x="4548" y="20228"/>
                    <a:pt x="4844" y="20411"/>
                  </a:cubicBezTo>
                  <a:cubicBezTo>
                    <a:pt x="5045" y="20564"/>
                    <a:pt x="5313" y="20464"/>
                    <a:pt x="5409" y="20199"/>
                  </a:cubicBezTo>
                  <a:cubicBezTo>
                    <a:pt x="5498" y="19954"/>
                    <a:pt x="5398" y="19668"/>
                    <a:pt x="5193" y="19572"/>
                  </a:cubicBezTo>
                  <a:cubicBezTo>
                    <a:pt x="4923" y="19405"/>
                    <a:pt x="4660" y="19219"/>
                    <a:pt x="4405" y="19012"/>
                  </a:cubicBezTo>
                  <a:cubicBezTo>
                    <a:pt x="4150" y="18804"/>
                    <a:pt x="3902" y="18576"/>
                    <a:pt x="3663" y="18330"/>
                  </a:cubicBezTo>
                  <a:cubicBezTo>
                    <a:pt x="3561" y="18201"/>
                    <a:pt x="3423" y="18160"/>
                    <a:pt x="3296" y="18191"/>
                  </a:cubicBezTo>
                  <a:close/>
                  <a:moveTo>
                    <a:pt x="14373" y="18253"/>
                  </a:moveTo>
                  <a:cubicBezTo>
                    <a:pt x="14265" y="18225"/>
                    <a:pt x="14147" y="18254"/>
                    <a:pt x="14051" y="18345"/>
                  </a:cubicBezTo>
                  <a:cubicBezTo>
                    <a:pt x="13803" y="18599"/>
                    <a:pt x="13546" y="18833"/>
                    <a:pt x="13279" y="19045"/>
                  </a:cubicBezTo>
                  <a:cubicBezTo>
                    <a:pt x="13012" y="19256"/>
                    <a:pt x="12736" y="19446"/>
                    <a:pt x="12455" y="19616"/>
                  </a:cubicBezTo>
                  <a:cubicBezTo>
                    <a:pt x="12254" y="19709"/>
                    <a:pt x="12155" y="19985"/>
                    <a:pt x="12236" y="20228"/>
                  </a:cubicBezTo>
                  <a:cubicBezTo>
                    <a:pt x="12327" y="20504"/>
                    <a:pt x="12600" y="20612"/>
                    <a:pt x="12807" y="20455"/>
                  </a:cubicBezTo>
                  <a:cubicBezTo>
                    <a:pt x="13114" y="20269"/>
                    <a:pt x="13415" y="20061"/>
                    <a:pt x="13706" y="19829"/>
                  </a:cubicBezTo>
                  <a:cubicBezTo>
                    <a:pt x="13996" y="19597"/>
                    <a:pt x="14276" y="19341"/>
                    <a:pt x="14547" y="19063"/>
                  </a:cubicBezTo>
                  <a:cubicBezTo>
                    <a:pt x="14685" y="18924"/>
                    <a:pt x="14723" y="18686"/>
                    <a:pt x="14638" y="18495"/>
                  </a:cubicBezTo>
                  <a:cubicBezTo>
                    <a:pt x="14580" y="18365"/>
                    <a:pt x="14481" y="18281"/>
                    <a:pt x="14373" y="18253"/>
                  </a:cubicBezTo>
                  <a:close/>
                  <a:moveTo>
                    <a:pt x="6272" y="20166"/>
                  </a:moveTo>
                  <a:cubicBezTo>
                    <a:pt x="6117" y="20186"/>
                    <a:pt x="5979" y="20316"/>
                    <a:pt x="5935" y="20510"/>
                  </a:cubicBezTo>
                  <a:cubicBezTo>
                    <a:pt x="5880" y="20756"/>
                    <a:pt x="5996" y="21012"/>
                    <a:pt x="6197" y="21086"/>
                  </a:cubicBezTo>
                  <a:cubicBezTo>
                    <a:pt x="6522" y="21210"/>
                    <a:pt x="6854" y="21312"/>
                    <a:pt x="7189" y="21390"/>
                  </a:cubicBezTo>
                  <a:cubicBezTo>
                    <a:pt x="7522" y="21467"/>
                    <a:pt x="7857" y="21521"/>
                    <a:pt x="8196" y="21551"/>
                  </a:cubicBezTo>
                  <a:cubicBezTo>
                    <a:pt x="8371" y="21550"/>
                    <a:pt x="8523" y="21400"/>
                    <a:pt x="8562" y="21192"/>
                  </a:cubicBezTo>
                  <a:cubicBezTo>
                    <a:pt x="8613" y="20926"/>
                    <a:pt x="8473" y="20664"/>
                    <a:pt x="8253" y="20613"/>
                  </a:cubicBezTo>
                  <a:cubicBezTo>
                    <a:pt x="7944" y="20585"/>
                    <a:pt x="7637" y="20534"/>
                    <a:pt x="7333" y="20463"/>
                  </a:cubicBezTo>
                  <a:cubicBezTo>
                    <a:pt x="7029" y="20391"/>
                    <a:pt x="6726" y="20299"/>
                    <a:pt x="6428" y="20184"/>
                  </a:cubicBezTo>
                  <a:cubicBezTo>
                    <a:pt x="6375" y="20164"/>
                    <a:pt x="6323" y="20159"/>
                    <a:pt x="6272" y="20166"/>
                  </a:cubicBezTo>
                  <a:close/>
                  <a:moveTo>
                    <a:pt x="11388" y="20195"/>
                  </a:moveTo>
                  <a:cubicBezTo>
                    <a:pt x="11330" y="20188"/>
                    <a:pt x="11270" y="20194"/>
                    <a:pt x="11211" y="20221"/>
                  </a:cubicBezTo>
                  <a:cubicBezTo>
                    <a:pt x="10921" y="20328"/>
                    <a:pt x="10629" y="20412"/>
                    <a:pt x="10333" y="20477"/>
                  </a:cubicBezTo>
                  <a:cubicBezTo>
                    <a:pt x="10038" y="20543"/>
                    <a:pt x="9740" y="20588"/>
                    <a:pt x="9440" y="20613"/>
                  </a:cubicBezTo>
                  <a:cubicBezTo>
                    <a:pt x="9241" y="20600"/>
                    <a:pt x="9067" y="20779"/>
                    <a:pt x="9043" y="21020"/>
                  </a:cubicBezTo>
                  <a:cubicBezTo>
                    <a:pt x="9012" y="21336"/>
                    <a:pt x="9236" y="21600"/>
                    <a:pt x="9494" y="21555"/>
                  </a:cubicBezTo>
                  <a:cubicBezTo>
                    <a:pt x="9824" y="21527"/>
                    <a:pt x="10152" y="21477"/>
                    <a:pt x="10477" y="21405"/>
                  </a:cubicBezTo>
                  <a:cubicBezTo>
                    <a:pt x="10803" y="21332"/>
                    <a:pt x="11124" y="21240"/>
                    <a:pt x="11442" y="21122"/>
                  </a:cubicBezTo>
                  <a:cubicBezTo>
                    <a:pt x="11637" y="21071"/>
                    <a:pt x="11768" y="20846"/>
                    <a:pt x="11740" y="20606"/>
                  </a:cubicBezTo>
                  <a:cubicBezTo>
                    <a:pt x="11713" y="20378"/>
                    <a:pt x="11561" y="20217"/>
                    <a:pt x="11388" y="20195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5412930" y="3161470"/>
              <a:ext cx="1614527" cy="1324183"/>
            </a:xfrm>
            <a:custGeom>
              <a:rect l="l" t="t" r="r" b="b"/>
              <a:pathLst>
                <a:path w="21564" h="21560">
                  <a:moveTo>
                    <a:pt x="8863" y="0"/>
                  </a:moveTo>
                  <a:cubicBezTo>
                    <a:pt x="6596" y="0"/>
                    <a:pt x="4331" y="1054"/>
                    <a:pt x="2601" y="3162"/>
                  </a:cubicBezTo>
                  <a:cubicBezTo>
                    <a:pt x="868" y="5275"/>
                    <a:pt x="3" y="8045"/>
                    <a:pt x="7" y="10814"/>
                  </a:cubicBezTo>
                  <a:cubicBezTo>
                    <a:pt x="-34" y="11071"/>
                    <a:pt x="108" y="11320"/>
                    <a:pt x="320" y="11364"/>
                  </a:cubicBezTo>
                  <a:cubicBezTo>
                    <a:pt x="586" y="11418"/>
                    <a:pt x="818" y="11140"/>
                    <a:pt x="780" y="10814"/>
                  </a:cubicBezTo>
                  <a:cubicBezTo>
                    <a:pt x="776" y="8287"/>
                    <a:pt x="1566" y="5758"/>
                    <a:pt x="3148" y="3829"/>
                  </a:cubicBezTo>
                  <a:cubicBezTo>
                    <a:pt x="4727" y="1905"/>
                    <a:pt x="6794" y="942"/>
                    <a:pt x="8863" y="942"/>
                  </a:cubicBezTo>
                  <a:cubicBezTo>
                    <a:pt x="10932" y="942"/>
                    <a:pt x="12999" y="1905"/>
                    <a:pt x="14578" y="3829"/>
                  </a:cubicBezTo>
                  <a:cubicBezTo>
                    <a:pt x="16160" y="5758"/>
                    <a:pt x="16950" y="8287"/>
                    <a:pt x="16946" y="10814"/>
                  </a:cubicBezTo>
                  <a:cubicBezTo>
                    <a:pt x="16911" y="11075"/>
                    <a:pt x="17062" y="11320"/>
                    <a:pt x="17277" y="11353"/>
                  </a:cubicBezTo>
                  <a:cubicBezTo>
                    <a:pt x="17290" y="11355"/>
                    <a:pt x="17301" y="11349"/>
                    <a:pt x="17313" y="11349"/>
                  </a:cubicBezTo>
                  <a:lnTo>
                    <a:pt x="17313" y="11356"/>
                  </a:lnTo>
                  <a:lnTo>
                    <a:pt x="20220" y="11356"/>
                  </a:lnTo>
                  <a:lnTo>
                    <a:pt x="19252" y="12536"/>
                  </a:lnTo>
                  <a:cubicBezTo>
                    <a:pt x="19099" y="12723"/>
                    <a:pt x="19099" y="13028"/>
                    <a:pt x="19252" y="13214"/>
                  </a:cubicBezTo>
                  <a:cubicBezTo>
                    <a:pt x="19405" y="13401"/>
                    <a:pt x="19655" y="13401"/>
                    <a:pt x="19808" y="13214"/>
                  </a:cubicBezTo>
                  <a:lnTo>
                    <a:pt x="21449" y="11210"/>
                  </a:lnTo>
                  <a:cubicBezTo>
                    <a:pt x="21527" y="11115"/>
                    <a:pt x="21565" y="10990"/>
                    <a:pt x="21564" y="10865"/>
                  </a:cubicBezTo>
                  <a:cubicBezTo>
                    <a:pt x="21566" y="10740"/>
                    <a:pt x="21528" y="10610"/>
                    <a:pt x="21449" y="10514"/>
                  </a:cubicBezTo>
                  <a:lnTo>
                    <a:pt x="19808" y="8513"/>
                  </a:lnTo>
                  <a:cubicBezTo>
                    <a:pt x="19732" y="8419"/>
                    <a:pt x="19632" y="8373"/>
                    <a:pt x="19532" y="8373"/>
                  </a:cubicBezTo>
                  <a:cubicBezTo>
                    <a:pt x="19431" y="8373"/>
                    <a:pt x="19329" y="8419"/>
                    <a:pt x="19252" y="8513"/>
                  </a:cubicBezTo>
                  <a:cubicBezTo>
                    <a:pt x="19099" y="8699"/>
                    <a:pt x="19099" y="9001"/>
                    <a:pt x="19252" y="9187"/>
                  </a:cubicBezTo>
                  <a:lnTo>
                    <a:pt x="20244" y="10396"/>
                  </a:lnTo>
                  <a:lnTo>
                    <a:pt x="17704" y="10396"/>
                  </a:lnTo>
                  <a:cubicBezTo>
                    <a:pt x="17624" y="7769"/>
                    <a:pt x="16771" y="5169"/>
                    <a:pt x="15125" y="3162"/>
                  </a:cubicBezTo>
                  <a:cubicBezTo>
                    <a:pt x="13395" y="1054"/>
                    <a:pt x="11130" y="0"/>
                    <a:pt x="8863" y="0"/>
                  </a:cubicBezTo>
                  <a:close/>
                  <a:moveTo>
                    <a:pt x="590" y="12199"/>
                  </a:moveTo>
                  <a:cubicBezTo>
                    <a:pt x="532" y="12191"/>
                    <a:pt x="470" y="12198"/>
                    <a:pt x="410" y="12225"/>
                  </a:cubicBezTo>
                  <a:cubicBezTo>
                    <a:pt x="220" y="12309"/>
                    <a:pt x="117" y="12561"/>
                    <a:pt x="178" y="12797"/>
                  </a:cubicBezTo>
                  <a:cubicBezTo>
                    <a:pt x="234" y="13160"/>
                    <a:pt x="306" y="13519"/>
                    <a:pt x="392" y="13874"/>
                  </a:cubicBezTo>
                  <a:cubicBezTo>
                    <a:pt x="478" y="14229"/>
                    <a:pt x="576" y="14580"/>
                    <a:pt x="693" y="14926"/>
                  </a:cubicBezTo>
                  <a:cubicBezTo>
                    <a:pt x="753" y="15129"/>
                    <a:pt x="923" y="15251"/>
                    <a:pt x="1098" y="15219"/>
                  </a:cubicBezTo>
                  <a:cubicBezTo>
                    <a:pt x="1348" y="15173"/>
                    <a:pt x="1499" y="14858"/>
                    <a:pt x="1408" y="14570"/>
                  </a:cubicBezTo>
                  <a:cubicBezTo>
                    <a:pt x="1301" y="14255"/>
                    <a:pt x="1210" y="13934"/>
                    <a:pt x="1131" y="13610"/>
                  </a:cubicBezTo>
                  <a:cubicBezTo>
                    <a:pt x="1053" y="13287"/>
                    <a:pt x="987" y="12960"/>
                    <a:pt x="936" y="12628"/>
                  </a:cubicBezTo>
                  <a:cubicBezTo>
                    <a:pt x="917" y="12394"/>
                    <a:pt x="767" y="12225"/>
                    <a:pt x="590" y="12199"/>
                  </a:cubicBezTo>
                  <a:close/>
                  <a:moveTo>
                    <a:pt x="17121" y="12269"/>
                  </a:moveTo>
                  <a:cubicBezTo>
                    <a:pt x="16967" y="12292"/>
                    <a:pt x="16833" y="12424"/>
                    <a:pt x="16790" y="12617"/>
                  </a:cubicBezTo>
                  <a:cubicBezTo>
                    <a:pt x="16740" y="12945"/>
                    <a:pt x="16678" y="13271"/>
                    <a:pt x="16601" y="13592"/>
                  </a:cubicBezTo>
                  <a:cubicBezTo>
                    <a:pt x="16523" y="13914"/>
                    <a:pt x="16431" y="14230"/>
                    <a:pt x="16327" y="14541"/>
                  </a:cubicBezTo>
                  <a:cubicBezTo>
                    <a:pt x="16288" y="14720"/>
                    <a:pt x="16342" y="14911"/>
                    <a:pt x="16462" y="15025"/>
                  </a:cubicBezTo>
                  <a:cubicBezTo>
                    <a:pt x="16649" y="15201"/>
                    <a:pt x="16919" y="15143"/>
                    <a:pt x="17046" y="14900"/>
                  </a:cubicBezTo>
                  <a:cubicBezTo>
                    <a:pt x="17160" y="14557"/>
                    <a:pt x="17259" y="14210"/>
                    <a:pt x="17343" y="13856"/>
                  </a:cubicBezTo>
                  <a:cubicBezTo>
                    <a:pt x="17427" y="13503"/>
                    <a:pt x="17496" y="13146"/>
                    <a:pt x="17551" y="12786"/>
                  </a:cubicBezTo>
                  <a:cubicBezTo>
                    <a:pt x="17572" y="12559"/>
                    <a:pt x="17457" y="12347"/>
                    <a:pt x="17277" y="12284"/>
                  </a:cubicBezTo>
                  <a:cubicBezTo>
                    <a:pt x="17224" y="12265"/>
                    <a:pt x="17172" y="12261"/>
                    <a:pt x="17121" y="12269"/>
                  </a:cubicBezTo>
                  <a:close/>
                  <a:moveTo>
                    <a:pt x="16213" y="15501"/>
                  </a:moveTo>
                  <a:cubicBezTo>
                    <a:pt x="16054" y="15485"/>
                    <a:pt x="15895" y="15590"/>
                    <a:pt x="15825" y="15779"/>
                  </a:cubicBezTo>
                  <a:cubicBezTo>
                    <a:pt x="15703" y="16033"/>
                    <a:pt x="15571" y="16281"/>
                    <a:pt x="15428" y="16523"/>
                  </a:cubicBezTo>
                  <a:cubicBezTo>
                    <a:pt x="15286" y="16765"/>
                    <a:pt x="15134" y="17001"/>
                    <a:pt x="14971" y="17231"/>
                  </a:cubicBezTo>
                  <a:cubicBezTo>
                    <a:pt x="14798" y="17435"/>
                    <a:pt x="14815" y="17780"/>
                    <a:pt x="15007" y="17956"/>
                  </a:cubicBezTo>
                  <a:cubicBezTo>
                    <a:pt x="15183" y="18117"/>
                    <a:pt x="15433" y="18067"/>
                    <a:pt x="15558" y="17846"/>
                  </a:cubicBezTo>
                  <a:cubicBezTo>
                    <a:pt x="15736" y="17595"/>
                    <a:pt x="15903" y="17338"/>
                    <a:pt x="16060" y="17073"/>
                  </a:cubicBezTo>
                  <a:cubicBezTo>
                    <a:pt x="16216" y="16808"/>
                    <a:pt x="16362" y="16534"/>
                    <a:pt x="16495" y="16256"/>
                  </a:cubicBezTo>
                  <a:cubicBezTo>
                    <a:pt x="16634" y="16023"/>
                    <a:pt x="16576" y="15698"/>
                    <a:pt x="16369" y="15560"/>
                  </a:cubicBezTo>
                  <a:cubicBezTo>
                    <a:pt x="16319" y="15526"/>
                    <a:pt x="16266" y="15506"/>
                    <a:pt x="16213" y="15501"/>
                  </a:cubicBezTo>
                  <a:close/>
                  <a:moveTo>
                    <a:pt x="1474" y="15541"/>
                  </a:moveTo>
                  <a:cubicBezTo>
                    <a:pt x="1416" y="15556"/>
                    <a:pt x="1359" y="15588"/>
                    <a:pt x="1309" y="15637"/>
                  </a:cubicBezTo>
                  <a:cubicBezTo>
                    <a:pt x="1143" y="15797"/>
                    <a:pt x="1116" y="16091"/>
                    <a:pt x="1249" y="16293"/>
                  </a:cubicBezTo>
                  <a:cubicBezTo>
                    <a:pt x="1380" y="16563"/>
                    <a:pt x="1521" y="16827"/>
                    <a:pt x="1672" y="17084"/>
                  </a:cubicBezTo>
                  <a:cubicBezTo>
                    <a:pt x="1824" y="17341"/>
                    <a:pt x="1987" y="17591"/>
                    <a:pt x="2159" y="17835"/>
                  </a:cubicBezTo>
                  <a:cubicBezTo>
                    <a:pt x="2320" y="18038"/>
                    <a:pt x="2589" y="18031"/>
                    <a:pt x="2740" y="17817"/>
                  </a:cubicBezTo>
                  <a:cubicBezTo>
                    <a:pt x="2860" y="17646"/>
                    <a:pt x="2861" y="17393"/>
                    <a:pt x="2743" y="17220"/>
                  </a:cubicBezTo>
                  <a:cubicBezTo>
                    <a:pt x="2585" y="16997"/>
                    <a:pt x="2438" y="16769"/>
                    <a:pt x="2301" y="16534"/>
                  </a:cubicBezTo>
                  <a:cubicBezTo>
                    <a:pt x="2163" y="16300"/>
                    <a:pt x="2035" y="16058"/>
                    <a:pt x="1916" y="15812"/>
                  </a:cubicBezTo>
                  <a:cubicBezTo>
                    <a:pt x="1835" y="15599"/>
                    <a:pt x="1648" y="15497"/>
                    <a:pt x="1474" y="15541"/>
                  </a:cubicBezTo>
                  <a:close/>
                  <a:moveTo>
                    <a:pt x="3296" y="18191"/>
                  </a:moveTo>
                  <a:cubicBezTo>
                    <a:pt x="3169" y="18222"/>
                    <a:pt x="3054" y="18325"/>
                    <a:pt x="3001" y="18491"/>
                  </a:cubicBezTo>
                  <a:cubicBezTo>
                    <a:pt x="2934" y="18701"/>
                    <a:pt x="3004" y="18940"/>
                    <a:pt x="3167" y="19048"/>
                  </a:cubicBezTo>
                  <a:cubicBezTo>
                    <a:pt x="3429" y="19318"/>
                    <a:pt x="3701" y="19568"/>
                    <a:pt x="3981" y="19796"/>
                  </a:cubicBezTo>
                  <a:cubicBezTo>
                    <a:pt x="4261" y="20023"/>
                    <a:pt x="4548" y="20228"/>
                    <a:pt x="4844" y="20411"/>
                  </a:cubicBezTo>
                  <a:cubicBezTo>
                    <a:pt x="5045" y="20564"/>
                    <a:pt x="5313" y="20464"/>
                    <a:pt x="5409" y="20199"/>
                  </a:cubicBezTo>
                  <a:cubicBezTo>
                    <a:pt x="5498" y="19954"/>
                    <a:pt x="5398" y="19668"/>
                    <a:pt x="5193" y="19572"/>
                  </a:cubicBezTo>
                  <a:cubicBezTo>
                    <a:pt x="4923" y="19405"/>
                    <a:pt x="4660" y="19219"/>
                    <a:pt x="4405" y="19012"/>
                  </a:cubicBezTo>
                  <a:cubicBezTo>
                    <a:pt x="4150" y="18804"/>
                    <a:pt x="3902" y="18576"/>
                    <a:pt x="3663" y="18330"/>
                  </a:cubicBezTo>
                  <a:cubicBezTo>
                    <a:pt x="3561" y="18201"/>
                    <a:pt x="3423" y="18160"/>
                    <a:pt x="3296" y="18191"/>
                  </a:cubicBezTo>
                  <a:close/>
                  <a:moveTo>
                    <a:pt x="14373" y="18253"/>
                  </a:moveTo>
                  <a:cubicBezTo>
                    <a:pt x="14265" y="18225"/>
                    <a:pt x="14147" y="18254"/>
                    <a:pt x="14051" y="18345"/>
                  </a:cubicBezTo>
                  <a:cubicBezTo>
                    <a:pt x="13803" y="18599"/>
                    <a:pt x="13546" y="18833"/>
                    <a:pt x="13279" y="19045"/>
                  </a:cubicBezTo>
                  <a:cubicBezTo>
                    <a:pt x="13012" y="19256"/>
                    <a:pt x="12736" y="19446"/>
                    <a:pt x="12455" y="19616"/>
                  </a:cubicBezTo>
                  <a:cubicBezTo>
                    <a:pt x="12254" y="19709"/>
                    <a:pt x="12155" y="19985"/>
                    <a:pt x="12236" y="20228"/>
                  </a:cubicBezTo>
                  <a:cubicBezTo>
                    <a:pt x="12327" y="20504"/>
                    <a:pt x="12600" y="20612"/>
                    <a:pt x="12807" y="20455"/>
                  </a:cubicBezTo>
                  <a:cubicBezTo>
                    <a:pt x="13114" y="20269"/>
                    <a:pt x="13415" y="20061"/>
                    <a:pt x="13706" y="19829"/>
                  </a:cubicBezTo>
                  <a:cubicBezTo>
                    <a:pt x="13996" y="19597"/>
                    <a:pt x="14276" y="19341"/>
                    <a:pt x="14547" y="19063"/>
                  </a:cubicBezTo>
                  <a:cubicBezTo>
                    <a:pt x="14685" y="18924"/>
                    <a:pt x="14723" y="18686"/>
                    <a:pt x="14638" y="18495"/>
                  </a:cubicBezTo>
                  <a:cubicBezTo>
                    <a:pt x="14580" y="18365"/>
                    <a:pt x="14481" y="18281"/>
                    <a:pt x="14373" y="18253"/>
                  </a:cubicBezTo>
                  <a:close/>
                  <a:moveTo>
                    <a:pt x="6272" y="20166"/>
                  </a:moveTo>
                  <a:cubicBezTo>
                    <a:pt x="6117" y="20186"/>
                    <a:pt x="5979" y="20316"/>
                    <a:pt x="5935" y="20510"/>
                  </a:cubicBezTo>
                  <a:cubicBezTo>
                    <a:pt x="5880" y="20756"/>
                    <a:pt x="5996" y="21012"/>
                    <a:pt x="6197" y="21086"/>
                  </a:cubicBezTo>
                  <a:cubicBezTo>
                    <a:pt x="6522" y="21210"/>
                    <a:pt x="6854" y="21312"/>
                    <a:pt x="7189" y="21390"/>
                  </a:cubicBezTo>
                  <a:cubicBezTo>
                    <a:pt x="7522" y="21467"/>
                    <a:pt x="7857" y="21521"/>
                    <a:pt x="8196" y="21551"/>
                  </a:cubicBezTo>
                  <a:cubicBezTo>
                    <a:pt x="8371" y="21550"/>
                    <a:pt x="8523" y="21400"/>
                    <a:pt x="8562" y="21192"/>
                  </a:cubicBezTo>
                  <a:cubicBezTo>
                    <a:pt x="8613" y="20926"/>
                    <a:pt x="8473" y="20664"/>
                    <a:pt x="8253" y="20613"/>
                  </a:cubicBezTo>
                  <a:cubicBezTo>
                    <a:pt x="7944" y="20585"/>
                    <a:pt x="7637" y="20534"/>
                    <a:pt x="7333" y="20463"/>
                  </a:cubicBezTo>
                  <a:cubicBezTo>
                    <a:pt x="7029" y="20391"/>
                    <a:pt x="6726" y="20299"/>
                    <a:pt x="6428" y="20184"/>
                  </a:cubicBezTo>
                  <a:cubicBezTo>
                    <a:pt x="6375" y="20164"/>
                    <a:pt x="6323" y="20159"/>
                    <a:pt x="6272" y="20166"/>
                  </a:cubicBezTo>
                  <a:close/>
                  <a:moveTo>
                    <a:pt x="11388" y="20195"/>
                  </a:moveTo>
                  <a:cubicBezTo>
                    <a:pt x="11330" y="20188"/>
                    <a:pt x="11270" y="20194"/>
                    <a:pt x="11211" y="20221"/>
                  </a:cubicBezTo>
                  <a:cubicBezTo>
                    <a:pt x="10921" y="20328"/>
                    <a:pt x="10629" y="20412"/>
                    <a:pt x="10333" y="20477"/>
                  </a:cubicBezTo>
                  <a:cubicBezTo>
                    <a:pt x="10038" y="20543"/>
                    <a:pt x="9740" y="20588"/>
                    <a:pt x="9440" y="20613"/>
                  </a:cubicBezTo>
                  <a:cubicBezTo>
                    <a:pt x="9241" y="20600"/>
                    <a:pt x="9067" y="20779"/>
                    <a:pt x="9043" y="21020"/>
                  </a:cubicBezTo>
                  <a:cubicBezTo>
                    <a:pt x="9012" y="21336"/>
                    <a:pt x="9236" y="21600"/>
                    <a:pt x="9494" y="21555"/>
                  </a:cubicBezTo>
                  <a:cubicBezTo>
                    <a:pt x="9824" y="21527"/>
                    <a:pt x="10152" y="21477"/>
                    <a:pt x="10477" y="21405"/>
                  </a:cubicBezTo>
                  <a:cubicBezTo>
                    <a:pt x="10803" y="21332"/>
                    <a:pt x="11124" y="21240"/>
                    <a:pt x="11442" y="21122"/>
                  </a:cubicBezTo>
                  <a:cubicBezTo>
                    <a:pt x="11637" y="21071"/>
                    <a:pt x="11768" y="20846"/>
                    <a:pt x="11740" y="20606"/>
                  </a:cubicBezTo>
                  <a:cubicBezTo>
                    <a:pt x="11713" y="20378"/>
                    <a:pt x="11561" y="20217"/>
                    <a:pt x="11388" y="20195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9470091" y="3161470"/>
              <a:ext cx="1614527" cy="1324183"/>
            </a:xfrm>
            <a:custGeom>
              <a:rect l="l" t="t" r="r" b="b"/>
              <a:pathLst>
                <a:path w="21564" h="21560">
                  <a:moveTo>
                    <a:pt x="8863" y="0"/>
                  </a:moveTo>
                  <a:cubicBezTo>
                    <a:pt x="6596" y="0"/>
                    <a:pt x="4331" y="1054"/>
                    <a:pt x="2601" y="3162"/>
                  </a:cubicBezTo>
                  <a:cubicBezTo>
                    <a:pt x="868" y="5275"/>
                    <a:pt x="3" y="8045"/>
                    <a:pt x="7" y="10814"/>
                  </a:cubicBezTo>
                  <a:cubicBezTo>
                    <a:pt x="-34" y="11071"/>
                    <a:pt x="108" y="11320"/>
                    <a:pt x="320" y="11364"/>
                  </a:cubicBezTo>
                  <a:cubicBezTo>
                    <a:pt x="586" y="11418"/>
                    <a:pt x="818" y="11140"/>
                    <a:pt x="780" y="10814"/>
                  </a:cubicBezTo>
                  <a:cubicBezTo>
                    <a:pt x="776" y="8287"/>
                    <a:pt x="1566" y="5758"/>
                    <a:pt x="3148" y="3829"/>
                  </a:cubicBezTo>
                  <a:cubicBezTo>
                    <a:pt x="4727" y="1905"/>
                    <a:pt x="6794" y="942"/>
                    <a:pt x="8863" y="942"/>
                  </a:cubicBezTo>
                  <a:cubicBezTo>
                    <a:pt x="10932" y="942"/>
                    <a:pt x="12999" y="1905"/>
                    <a:pt x="14578" y="3829"/>
                  </a:cubicBezTo>
                  <a:cubicBezTo>
                    <a:pt x="16160" y="5758"/>
                    <a:pt x="16950" y="8287"/>
                    <a:pt x="16946" y="10814"/>
                  </a:cubicBezTo>
                  <a:cubicBezTo>
                    <a:pt x="16911" y="11075"/>
                    <a:pt x="17062" y="11320"/>
                    <a:pt x="17277" y="11353"/>
                  </a:cubicBezTo>
                  <a:cubicBezTo>
                    <a:pt x="17290" y="11355"/>
                    <a:pt x="17301" y="11349"/>
                    <a:pt x="17313" y="11349"/>
                  </a:cubicBezTo>
                  <a:lnTo>
                    <a:pt x="17313" y="11356"/>
                  </a:lnTo>
                  <a:lnTo>
                    <a:pt x="20220" y="11356"/>
                  </a:lnTo>
                  <a:lnTo>
                    <a:pt x="19252" y="12536"/>
                  </a:lnTo>
                  <a:cubicBezTo>
                    <a:pt x="19099" y="12723"/>
                    <a:pt x="19099" y="13028"/>
                    <a:pt x="19252" y="13214"/>
                  </a:cubicBezTo>
                  <a:cubicBezTo>
                    <a:pt x="19405" y="13401"/>
                    <a:pt x="19655" y="13401"/>
                    <a:pt x="19808" y="13214"/>
                  </a:cubicBezTo>
                  <a:lnTo>
                    <a:pt x="21449" y="11210"/>
                  </a:lnTo>
                  <a:cubicBezTo>
                    <a:pt x="21527" y="11115"/>
                    <a:pt x="21565" y="10990"/>
                    <a:pt x="21564" y="10865"/>
                  </a:cubicBezTo>
                  <a:cubicBezTo>
                    <a:pt x="21566" y="10740"/>
                    <a:pt x="21528" y="10610"/>
                    <a:pt x="21449" y="10514"/>
                  </a:cubicBezTo>
                  <a:lnTo>
                    <a:pt x="19808" y="8513"/>
                  </a:lnTo>
                  <a:cubicBezTo>
                    <a:pt x="19732" y="8419"/>
                    <a:pt x="19632" y="8373"/>
                    <a:pt x="19532" y="8373"/>
                  </a:cubicBezTo>
                  <a:cubicBezTo>
                    <a:pt x="19431" y="8373"/>
                    <a:pt x="19329" y="8419"/>
                    <a:pt x="19252" y="8513"/>
                  </a:cubicBezTo>
                  <a:cubicBezTo>
                    <a:pt x="19099" y="8699"/>
                    <a:pt x="19099" y="9001"/>
                    <a:pt x="19252" y="9187"/>
                  </a:cubicBezTo>
                  <a:lnTo>
                    <a:pt x="20244" y="10396"/>
                  </a:lnTo>
                  <a:lnTo>
                    <a:pt x="17704" y="10396"/>
                  </a:lnTo>
                  <a:cubicBezTo>
                    <a:pt x="17624" y="7769"/>
                    <a:pt x="16771" y="5169"/>
                    <a:pt x="15125" y="3162"/>
                  </a:cubicBezTo>
                  <a:cubicBezTo>
                    <a:pt x="13395" y="1054"/>
                    <a:pt x="11130" y="0"/>
                    <a:pt x="8863" y="0"/>
                  </a:cubicBezTo>
                  <a:close/>
                  <a:moveTo>
                    <a:pt x="590" y="12199"/>
                  </a:moveTo>
                  <a:cubicBezTo>
                    <a:pt x="532" y="12191"/>
                    <a:pt x="470" y="12198"/>
                    <a:pt x="410" y="12225"/>
                  </a:cubicBezTo>
                  <a:cubicBezTo>
                    <a:pt x="220" y="12309"/>
                    <a:pt x="117" y="12561"/>
                    <a:pt x="178" y="12797"/>
                  </a:cubicBezTo>
                  <a:cubicBezTo>
                    <a:pt x="234" y="13160"/>
                    <a:pt x="306" y="13519"/>
                    <a:pt x="392" y="13874"/>
                  </a:cubicBezTo>
                  <a:cubicBezTo>
                    <a:pt x="478" y="14229"/>
                    <a:pt x="576" y="14580"/>
                    <a:pt x="693" y="14926"/>
                  </a:cubicBezTo>
                  <a:cubicBezTo>
                    <a:pt x="753" y="15129"/>
                    <a:pt x="923" y="15251"/>
                    <a:pt x="1098" y="15219"/>
                  </a:cubicBezTo>
                  <a:cubicBezTo>
                    <a:pt x="1348" y="15173"/>
                    <a:pt x="1499" y="14858"/>
                    <a:pt x="1408" y="14570"/>
                  </a:cubicBezTo>
                  <a:cubicBezTo>
                    <a:pt x="1301" y="14255"/>
                    <a:pt x="1210" y="13934"/>
                    <a:pt x="1131" y="13610"/>
                  </a:cubicBezTo>
                  <a:cubicBezTo>
                    <a:pt x="1053" y="13287"/>
                    <a:pt x="987" y="12960"/>
                    <a:pt x="936" y="12628"/>
                  </a:cubicBezTo>
                  <a:cubicBezTo>
                    <a:pt x="917" y="12394"/>
                    <a:pt x="767" y="12225"/>
                    <a:pt x="590" y="12199"/>
                  </a:cubicBezTo>
                  <a:close/>
                  <a:moveTo>
                    <a:pt x="17121" y="12269"/>
                  </a:moveTo>
                  <a:cubicBezTo>
                    <a:pt x="16967" y="12292"/>
                    <a:pt x="16833" y="12424"/>
                    <a:pt x="16790" y="12617"/>
                  </a:cubicBezTo>
                  <a:cubicBezTo>
                    <a:pt x="16740" y="12945"/>
                    <a:pt x="16678" y="13271"/>
                    <a:pt x="16601" y="13592"/>
                  </a:cubicBezTo>
                  <a:cubicBezTo>
                    <a:pt x="16523" y="13914"/>
                    <a:pt x="16431" y="14230"/>
                    <a:pt x="16327" y="14541"/>
                  </a:cubicBezTo>
                  <a:cubicBezTo>
                    <a:pt x="16288" y="14720"/>
                    <a:pt x="16342" y="14911"/>
                    <a:pt x="16462" y="15025"/>
                  </a:cubicBezTo>
                  <a:cubicBezTo>
                    <a:pt x="16649" y="15201"/>
                    <a:pt x="16919" y="15143"/>
                    <a:pt x="17046" y="14900"/>
                  </a:cubicBezTo>
                  <a:cubicBezTo>
                    <a:pt x="17160" y="14557"/>
                    <a:pt x="17259" y="14210"/>
                    <a:pt x="17343" y="13856"/>
                  </a:cubicBezTo>
                  <a:cubicBezTo>
                    <a:pt x="17427" y="13503"/>
                    <a:pt x="17496" y="13146"/>
                    <a:pt x="17551" y="12786"/>
                  </a:cubicBezTo>
                  <a:cubicBezTo>
                    <a:pt x="17572" y="12559"/>
                    <a:pt x="17457" y="12347"/>
                    <a:pt x="17277" y="12284"/>
                  </a:cubicBezTo>
                  <a:cubicBezTo>
                    <a:pt x="17224" y="12265"/>
                    <a:pt x="17172" y="12261"/>
                    <a:pt x="17121" y="12269"/>
                  </a:cubicBezTo>
                  <a:close/>
                  <a:moveTo>
                    <a:pt x="16213" y="15501"/>
                  </a:moveTo>
                  <a:cubicBezTo>
                    <a:pt x="16054" y="15485"/>
                    <a:pt x="15895" y="15590"/>
                    <a:pt x="15825" y="15779"/>
                  </a:cubicBezTo>
                  <a:cubicBezTo>
                    <a:pt x="15703" y="16033"/>
                    <a:pt x="15571" y="16281"/>
                    <a:pt x="15428" y="16523"/>
                  </a:cubicBezTo>
                  <a:cubicBezTo>
                    <a:pt x="15286" y="16765"/>
                    <a:pt x="15134" y="17001"/>
                    <a:pt x="14971" y="17231"/>
                  </a:cubicBezTo>
                  <a:cubicBezTo>
                    <a:pt x="14798" y="17435"/>
                    <a:pt x="14815" y="17780"/>
                    <a:pt x="15007" y="17956"/>
                  </a:cubicBezTo>
                  <a:cubicBezTo>
                    <a:pt x="15183" y="18117"/>
                    <a:pt x="15433" y="18067"/>
                    <a:pt x="15558" y="17846"/>
                  </a:cubicBezTo>
                  <a:cubicBezTo>
                    <a:pt x="15736" y="17595"/>
                    <a:pt x="15903" y="17338"/>
                    <a:pt x="16060" y="17073"/>
                  </a:cubicBezTo>
                  <a:cubicBezTo>
                    <a:pt x="16216" y="16808"/>
                    <a:pt x="16362" y="16534"/>
                    <a:pt x="16495" y="16256"/>
                  </a:cubicBezTo>
                  <a:cubicBezTo>
                    <a:pt x="16634" y="16023"/>
                    <a:pt x="16576" y="15698"/>
                    <a:pt x="16369" y="15560"/>
                  </a:cubicBezTo>
                  <a:cubicBezTo>
                    <a:pt x="16319" y="15526"/>
                    <a:pt x="16266" y="15506"/>
                    <a:pt x="16213" y="15501"/>
                  </a:cubicBezTo>
                  <a:close/>
                  <a:moveTo>
                    <a:pt x="1474" y="15541"/>
                  </a:moveTo>
                  <a:cubicBezTo>
                    <a:pt x="1416" y="15556"/>
                    <a:pt x="1359" y="15588"/>
                    <a:pt x="1309" y="15637"/>
                  </a:cubicBezTo>
                  <a:cubicBezTo>
                    <a:pt x="1143" y="15797"/>
                    <a:pt x="1116" y="16091"/>
                    <a:pt x="1249" y="16293"/>
                  </a:cubicBezTo>
                  <a:cubicBezTo>
                    <a:pt x="1380" y="16563"/>
                    <a:pt x="1521" y="16827"/>
                    <a:pt x="1672" y="17084"/>
                  </a:cubicBezTo>
                  <a:cubicBezTo>
                    <a:pt x="1824" y="17341"/>
                    <a:pt x="1987" y="17591"/>
                    <a:pt x="2159" y="17835"/>
                  </a:cubicBezTo>
                  <a:cubicBezTo>
                    <a:pt x="2320" y="18038"/>
                    <a:pt x="2589" y="18031"/>
                    <a:pt x="2740" y="17817"/>
                  </a:cubicBezTo>
                  <a:cubicBezTo>
                    <a:pt x="2860" y="17646"/>
                    <a:pt x="2861" y="17393"/>
                    <a:pt x="2743" y="17220"/>
                  </a:cubicBezTo>
                  <a:cubicBezTo>
                    <a:pt x="2585" y="16997"/>
                    <a:pt x="2438" y="16769"/>
                    <a:pt x="2301" y="16534"/>
                  </a:cubicBezTo>
                  <a:cubicBezTo>
                    <a:pt x="2163" y="16300"/>
                    <a:pt x="2035" y="16058"/>
                    <a:pt x="1916" y="15812"/>
                  </a:cubicBezTo>
                  <a:cubicBezTo>
                    <a:pt x="1835" y="15599"/>
                    <a:pt x="1648" y="15497"/>
                    <a:pt x="1474" y="15541"/>
                  </a:cubicBezTo>
                  <a:close/>
                  <a:moveTo>
                    <a:pt x="3296" y="18191"/>
                  </a:moveTo>
                  <a:cubicBezTo>
                    <a:pt x="3169" y="18222"/>
                    <a:pt x="3054" y="18325"/>
                    <a:pt x="3001" y="18491"/>
                  </a:cubicBezTo>
                  <a:cubicBezTo>
                    <a:pt x="2934" y="18701"/>
                    <a:pt x="3004" y="18940"/>
                    <a:pt x="3167" y="19048"/>
                  </a:cubicBezTo>
                  <a:cubicBezTo>
                    <a:pt x="3429" y="19318"/>
                    <a:pt x="3701" y="19568"/>
                    <a:pt x="3981" y="19796"/>
                  </a:cubicBezTo>
                  <a:cubicBezTo>
                    <a:pt x="4261" y="20023"/>
                    <a:pt x="4548" y="20228"/>
                    <a:pt x="4844" y="20411"/>
                  </a:cubicBezTo>
                  <a:cubicBezTo>
                    <a:pt x="5045" y="20564"/>
                    <a:pt x="5313" y="20464"/>
                    <a:pt x="5409" y="20199"/>
                  </a:cubicBezTo>
                  <a:cubicBezTo>
                    <a:pt x="5498" y="19954"/>
                    <a:pt x="5398" y="19668"/>
                    <a:pt x="5193" y="19572"/>
                  </a:cubicBezTo>
                  <a:cubicBezTo>
                    <a:pt x="4923" y="19405"/>
                    <a:pt x="4660" y="19219"/>
                    <a:pt x="4405" y="19012"/>
                  </a:cubicBezTo>
                  <a:cubicBezTo>
                    <a:pt x="4150" y="18804"/>
                    <a:pt x="3902" y="18576"/>
                    <a:pt x="3663" y="18330"/>
                  </a:cubicBezTo>
                  <a:cubicBezTo>
                    <a:pt x="3561" y="18201"/>
                    <a:pt x="3423" y="18160"/>
                    <a:pt x="3296" y="18191"/>
                  </a:cubicBezTo>
                  <a:close/>
                  <a:moveTo>
                    <a:pt x="14373" y="18253"/>
                  </a:moveTo>
                  <a:cubicBezTo>
                    <a:pt x="14265" y="18225"/>
                    <a:pt x="14147" y="18254"/>
                    <a:pt x="14051" y="18345"/>
                  </a:cubicBezTo>
                  <a:cubicBezTo>
                    <a:pt x="13803" y="18599"/>
                    <a:pt x="13546" y="18833"/>
                    <a:pt x="13279" y="19045"/>
                  </a:cubicBezTo>
                  <a:cubicBezTo>
                    <a:pt x="13012" y="19256"/>
                    <a:pt x="12736" y="19446"/>
                    <a:pt x="12455" y="19616"/>
                  </a:cubicBezTo>
                  <a:cubicBezTo>
                    <a:pt x="12254" y="19709"/>
                    <a:pt x="12155" y="19985"/>
                    <a:pt x="12236" y="20228"/>
                  </a:cubicBezTo>
                  <a:cubicBezTo>
                    <a:pt x="12327" y="20504"/>
                    <a:pt x="12600" y="20612"/>
                    <a:pt x="12807" y="20455"/>
                  </a:cubicBezTo>
                  <a:cubicBezTo>
                    <a:pt x="13114" y="20269"/>
                    <a:pt x="13415" y="20061"/>
                    <a:pt x="13706" y="19829"/>
                  </a:cubicBezTo>
                  <a:cubicBezTo>
                    <a:pt x="13996" y="19597"/>
                    <a:pt x="14276" y="19341"/>
                    <a:pt x="14547" y="19063"/>
                  </a:cubicBezTo>
                  <a:cubicBezTo>
                    <a:pt x="14685" y="18924"/>
                    <a:pt x="14723" y="18686"/>
                    <a:pt x="14638" y="18495"/>
                  </a:cubicBezTo>
                  <a:cubicBezTo>
                    <a:pt x="14580" y="18365"/>
                    <a:pt x="14481" y="18281"/>
                    <a:pt x="14373" y="18253"/>
                  </a:cubicBezTo>
                  <a:close/>
                  <a:moveTo>
                    <a:pt x="6272" y="20166"/>
                  </a:moveTo>
                  <a:cubicBezTo>
                    <a:pt x="6117" y="20186"/>
                    <a:pt x="5979" y="20316"/>
                    <a:pt x="5935" y="20510"/>
                  </a:cubicBezTo>
                  <a:cubicBezTo>
                    <a:pt x="5880" y="20756"/>
                    <a:pt x="5996" y="21012"/>
                    <a:pt x="6197" y="21086"/>
                  </a:cubicBezTo>
                  <a:cubicBezTo>
                    <a:pt x="6522" y="21210"/>
                    <a:pt x="6854" y="21312"/>
                    <a:pt x="7189" y="21390"/>
                  </a:cubicBezTo>
                  <a:cubicBezTo>
                    <a:pt x="7522" y="21467"/>
                    <a:pt x="7857" y="21521"/>
                    <a:pt x="8196" y="21551"/>
                  </a:cubicBezTo>
                  <a:cubicBezTo>
                    <a:pt x="8371" y="21550"/>
                    <a:pt x="8523" y="21400"/>
                    <a:pt x="8562" y="21192"/>
                  </a:cubicBezTo>
                  <a:cubicBezTo>
                    <a:pt x="8613" y="20926"/>
                    <a:pt x="8473" y="20664"/>
                    <a:pt x="8253" y="20613"/>
                  </a:cubicBezTo>
                  <a:cubicBezTo>
                    <a:pt x="7944" y="20585"/>
                    <a:pt x="7637" y="20534"/>
                    <a:pt x="7333" y="20463"/>
                  </a:cubicBezTo>
                  <a:cubicBezTo>
                    <a:pt x="7029" y="20391"/>
                    <a:pt x="6726" y="20299"/>
                    <a:pt x="6428" y="20184"/>
                  </a:cubicBezTo>
                  <a:cubicBezTo>
                    <a:pt x="6375" y="20164"/>
                    <a:pt x="6323" y="20159"/>
                    <a:pt x="6272" y="20166"/>
                  </a:cubicBezTo>
                  <a:close/>
                  <a:moveTo>
                    <a:pt x="11388" y="20195"/>
                  </a:moveTo>
                  <a:cubicBezTo>
                    <a:pt x="11330" y="20188"/>
                    <a:pt x="11270" y="20194"/>
                    <a:pt x="11211" y="20221"/>
                  </a:cubicBezTo>
                  <a:cubicBezTo>
                    <a:pt x="10921" y="20328"/>
                    <a:pt x="10629" y="20412"/>
                    <a:pt x="10333" y="20477"/>
                  </a:cubicBezTo>
                  <a:cubicBezTo>
                    <a:pt x="10038" y="20543"/>
                    <a:pt x="9740" y="20588"/>
                    <a:pt x="9440" y="20613"/>
                  </a:cubicBezTo>
                  <a:cubicBezTo>
                    <a:pt x="9241" y="20600"/>
                    <a:pt x="9067" y="20779"/>
                    <a:pt x="9043" y="21020"/>
                  </a:cubicBezTo>
                  <a:cubicBezTo>
                    <a:pt x="9012" y="21336"/>
                    <a:pt x="9236" y="21600"/>
                    <a:pt x="9494" y="21555"/>
                  </a:cubicBezTo>
                  <a:cubicBezTo>
                    <a:pt x="9824" y="21527"/>
                    <a:pt x="10152" y="21477"/>
                    <a:pt x="10477" y="21405"/>
                  </a:cubicBezTo>
                  <a:cubicBezTo>
                    <a:pt x="10803" y="21332"/>
                    <a:pt x="11124" y="21240"/>
                    <a:pt x="11442" y="21122"/>
                  </a:cubicBezTo>
                  <a:cubicBezTo>
                    <a:pt x="11637" y="21071"/>
                    <a:pt x="11768" y="20846"/>
                    <a:pt x="11740" y="20606"/>
                  </a:cubicBezTo>
                  <a:cubicBezTo>
                    <a:pt x="11713" y="20378"/>
                    <a:pt x="11561" y="20217"/>
                    <a:pt x="11388" y="20195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flipV="1">
              <a:off x="7450670" y="3161470"/>
              <a:ext cx="1614527" cy="1324183"/>
            </a:xfrm>
            <a:custGeom>
              <a:rect l="l" t="t" r="r" b="b"/>
              <a:pathLst>
                <a:path w="21564" h="21560">
                  <a:moveTo>
                    <a:pt x="8863" y="0"/>
                  </a:moveTo>
                  <a:cubicBezTo>
                    <a:pt x="6596" y="0"/>
                    <a:pt x="4331" y="1054"/>
                    <a:pt x="2601" y="3162"/>
                  </a:cubicBezTo>
                  <a:cubicBezTo>
                    <a:pt x="868" y="5275"/>
                    <a:pt x="3" y="8045"/>
                    <a:pt x="7" y="10814"/>
                  </a:cubicBezTo>
                  <a:cubicBezTo>
                    <a:pt x="-34" y="11071"/>
                    <a:pt x="108" y="11320"/>
                    <a:pt x="320" y="11364"/>
                  </a:cubicBezTo>
                  <a:cubicBezTo>
                    <a:pt x="586" y="11418"/>
                    <a:pt x="818" y="11140"/>
                    <a:pt x="780" y="10814"/>
                  </a:cubicBezTo>
                  <a:cubicBezTo>
                    <a:pt x="776" y="8287"/>
                    <a:pt x="1566" y="5758"/>
                    <a:pt x="3148" y="3829"/>
                  </a:cubicBezTo>
                  <a:cubicBezTo>
                    <a:pt x="4727" y="1905"/>
                    <a:pt x="6794" y="942"/>
                    <a:pt x="8863" y="942"/>
                  </a:cubicBezTo>
                  <a:cubicBezTo>
                    <a:pt x="10932" y="942"/>
                    <a:pt x="12999" y="1905"/>
                    <a:pt x="14578" y="3829"/>
                  </a:cubicBezTo>
                  <a:cubicBezTo>
                    <a:pt x="16160" y="5758"/>
                    <a:pt x="16950" y="8287"/>
                    <a:pt x="16946" y="10814"/>
                  </a:cubicBezTo>
                  <a:cubicBezTo>
                    <a:pt x="16911" y="11075"/>
                    <a:pt x="17062" y="11320"/>
                    <a:pt x="17277" y="11353"/>
                  </a:cubicBezTo>
                  <a:cubicBezTo>
                    <a:pt x="17290" y="11355"/>
                    <a:pt x="17301" y="11349"/>
                    <a:pt x="17313" y="11349"/>
                  </a:cubicBezTo>
                  <a:lnTo>
                    <a:pt x="17313" y="11356"/>
                  </a:lnTo>
                  <a:lnTo>
                    <a:pt x="20220" y="11356"/>
                  </a:lnTo>
                  <a:lnTo>
                    <a:pt x="19252" y="12536"/>
                  </a:lnTo>
                  <a:cubicBezTo>
                    <a:pt x="19099" y="12723"/>
                    <a:pt x="19099" y="13028"/>
                    <a:pt x="19252" y="13214"/>
                  </a:cubicBezTo>
                  <a:cubicBezTo>
                    <a:pt x="19405" y="13401"/>
                    <a:pt x="19655" y="13401"/>
                    <a:pt x="19808" y="13214"/>
                  </a:cubicBezTo>
                  <a:lnTo>
                    <a:pt x="21449" y="11210"/>
                  </a:lnTo>
                  <a:cubicBezTo>
                    <a:pt x="21527" y="11115"/>
                    <a:pt x="21565" y="10990"/>
                    <a:pt x="21564" y="10865"/>
                  </a:cubicBezTo>
                  <a:cubicBezTo>
                    <a:pt x="21566" y="10740"/>
                    <a:pt x="21528" y="10610"/>
                    <a:pt x="21449" y="10514"/>
                  </a:cubicBezTo>
                  <a:lnTo>
                    <a:pt x="19808" y="8513"/>
                  </a:lnTo>
                  <a:cubicBezTo>
                    <a:pt x="19732" y="8419"/>
                    <a:pt x="19632" y="8373"/>
                    <a:pt x="19532" y="8373"/>
                  </a:cubicBezTo>
                  <a:cubicBezTo>
                    <a:pt x="19431" y="8373"/>
                    <a:pt x="19329" y="8419"/>
                    <a:pt x="19252" y="8513"/>
                  </a:cubicBezTo>
                  <a:cubicBezTo>
                    <a:pt x="19099" y="8699"/>
                    <a:pt x="19099" y="9001"/>
                    <a:pt x="19252" y="9187"/>
                  </a:cubicBezTo>
                  <a:lnTo>
                    <a:pt x="20244" y="10396"/>
                  </a:lnTo>
                  <a:lnTo>
                    <a:pt x="17704" y="10396"/>
                  </a:lnTo>
                  <a:cubicBezTo>
                    <a:pt x="17624" y="7769"/>
                    <a:pt x="16771" y="5169"/>
                    <a:pt x="15125" y="3162"/>
                  </a:cubicBezTo>
                  <a:cubicBezTo>
                    <a:pt x="13395" y="1054"/>
                    <a:pt x="11130" y="0"/>
                    <a:pt x="8863" y="0"/>
                  </a:cubicBezTo>
                  <a:close/>
                  <a:moveTo>
                    <a:pt x="590" y="12199"/>
                  </a:moveTo>
                  <a:cubicBezTo>
                    <a:pt x="532" y="12191"/>
                    <a:pt x="470" y="12198"/>
                    <a:pt x="410" y="12225"/>
                  </a:cubicBezTo>
                  <a:cubicBezTo>
                    <a:pt x="220" y="12309"/>
                    <a:pt x="117" y="12561"/>
                    <a:pt x="178" y="12797"/>
                  </a:cubicBezTo>
                  <a:cubicBezTo>
                    <a:pt x="234" y="13160"/>
                    <a:pt x="306" y="13519"/>
                    <a:pt x="392" y="13874"/>
                  </a:cubicBezTo>
                  <a:cubicBezTo>
                    <a:pt x="478" y="14229"/>
                    <a:pt x="576" y="14580"/>
                    <a:pt x="693" y="14926"/>
                  </a:cubicBezTo>
                  <a:cubicBezTo>
                    <a:pt x="753" y="15129"/>
                    <a:pt x="923" y="15251"/>
                    <a:pt x="1098" y="15219"/>
                  </a:cubicBezTo>
                  <a:cubicBezTo>
                    <a:pt x="1348" y="15173"/>
                    <a:pt x="1499" y="14858"/>
                    <a:pt x="1408" y="14570"/>
                  </a:cubicBezTo>
                  <a:cubicBezTo>
                    <a:pt x="1301" y="14255"/>
                    <a:pt x="1210" y="13934"/>
                    <a:pt x="1131" y="13610"/>
                  </a:cubicBezTo>
                  <a:cubicBezTo>
                    <a:pt x="1053" y="13287"/>
                    <a:pt x="987" y="12960"/>
                    <a:pt x="936" y="12628"/>
                  </a:cubicBezTo>
                  <a:cubicBezTo>
                    <a:pt x="917" y="12394"/>
                    <a:pt x="767" y="12225"/>
                    <a:pt x="590" y="12199"/>
                  </a:cubicBezTo>
                  <a:close/>
                  <a:moveTo>
                    <a:pt x="17121" y="12269"/>
                  </a:moveTo>
                  <a:cubicBezTo>
                    <a:pt x="16967" y="12292"/>
                    <a:pt x="16833" y="12424"/>
                    <a:pt x="16790" y="12617"/>
                  </a:cubicBezTo>
                  <a:cubicBezTo>
                    <a:pt x="16740" y="12945"/>
                    <a:pt x="16678" y="13271"/>
                    <a:pt x="16601" y="13592"/>
                  </a:cubicBezTo>
                  <a:cubicBezTo>
                    <a:pt x="16523" y="13914"/>
                    <a:pt x="16431" y="14230"/>
                    <a:pt x="16327" y="14541"/>
                  </a:cubicBezTo>
                  <a:cubicBezTo>
                    <a:pt x="16288" y="14720"/>
                    <a:pt x="16342" y="14911"/>
                    <a:pt x="16462" y="15025"/>
                  </a:cubicBezTo>
                  <a:cubicBezTo>
                    <a:pt x="16649" y="15201"/>
                    <a:pt x="16919" y="15143"/>
                    <a:pt x="17046" y="14900"/>
                  </a:cubicBezTo>
                  <a:cubicBezTo>
                    <a:pt x="17160" y="14557"/>
                    <a:pt x="17259" y="14210"/>
                    <a:pt x="17343" y="13856"/>
                  </a:cubicBezTo>
                  <a:cubicBezTo>
                    <a:pt x="17427" y="13503"/>
                    <a:pt x="17496" y="13146"/>
                    <a:pt x="17551" y="12786"/>
                  </a:cubicBezTo>
                  <a:cubicBezTo>
                    <a:pt x="17572" y="12559"/>
                    <a:pt x="17457" y="12347"/>
                    <a:pt x="17277" y="12284"/>
                  </a:cubicBezTo>
                  <a:cubicBezTo>
                    <a:pt x="17224" y="12265"/>
                    <a:pt x="17172" y="12261"/>
                    <a:pt x="17121" y="12269"/>
                  </a:cubicBezTo>
                  <a:close/>
                  <a:moveTo>
                    <a:pt x="16213" y="15501"/>
                  </a:moveTo>
                  <a:cubicBezTo>
                    <a:pt x="16054" y="15485"/>
                    <a:pt x="15895" y="15590"/>
                    <a:pt x="15825" y="15779"/>
                  </a:cubicBezTo>
                  <a:cubicBezTo>
                    <a:pt x="15703" y="16033"/>
                    <a:pt x="15571" y="16281"/>
                    <a:pt x="15428" y="16523"/>
                  </a:cubicBezTo>
                  <a:cubicBezTo>
                    <a:pt x="15286" y="16765"/>
                    <a:pt x="15134" y="17001"/>
                    <a:pt x="14971" y="17231"/>
                  </a:cubicBezTo>
                  <a:cubicBezTo>
                    <a:pt x="14798" y="17435"/>
                    <a:pt x="14815" y="17780"/>
                    <a:pt x="15007" y="17956"/>
                  </a:cubicBezTo>
                  <a:cubicBezTo>
                    <a:pt x="15183" y="18117"/>
                    <a:pt x="15433" y="18067"/>
                    <a:pt x="15558" y="17846"/>
                  </a:cubicBezTo>
                  <a:cubicBezTo>
                    <a:pt x="15736" y="17595"/>
                    <a:pt x="15903" y="17338"/>
                    <a:pt x="16060" y="17073"/>
                  </a:cubicBezTo>
                  <a:cubicBezTo>
                    <a:pt x="16216" y="16808"/>
                    <a:pt x="16362" y="16534"/>
                    <a:pt x="16495" y="16256"/>
                  </a:cubicBezTo>
                  <a:cubicBezTo>
                    <a:pt x="16634" y="16023"/>
                    <a:pt x="16576" y="15698"/>
                    <a:pt x="16369" y="15560"/>
                  </a:cubicBezTo>
                  <a:cubicBezTo>
                    <a:pt x="16319" y="15526"/>
                    <a:pt x="16266" y="15506"/>
                    <a:pt x="16213" y="15501"/>
                  </a:cubicBezTo>
                  <a:close/>
                  <a:moveTo>
                    <a:pt x="1474" y="15541"/>
                  </a:moveTo>
                  <a:cubicBezTo>
                    <a:pt x="1416" y="15556"/>
                    <a:pt x="1359" y="15588"/>
                    <a:pt x="1309" y="15637"/>
                  </a:cubicBezTo>
                  <a:cubicBezTo>
                    <a:pt x="1143" y="15797"/>
                    <a:pt x="1116" y="16091"/>
                    <a:pt x="1249" y="16293"/>
                  </a:cubicBezTo>
                  <a:cubicBezTo>
                    <a:pt x="1380" y="16563"/>
                    <a:pt x="1521" y="16827"/>
                    <a:pt x="1672" y="17084"/>
                  </a:cubicBezTo>
                  <a:cubicBezTo>
                    <a:pt x="1824" y="17341"/>
                    <a:pt x="1987" y="17591"/>
                    <a:pt x="2159" y="17835"/>
                  </a:cubicBezTo>
                  <a:cubicBezTo>
                    <a:pt x="2320" y="18038"/>
                    <a:pt x="2589" y="18031"/>
                    <a:pt x="2740" y="17817"/>
                  </a:cubicBezTo>
                  <a:cubicBezTo>
                    <a:pt x="2860" y="17646"/>
                    <a:pt x="2861" y="17393"/>
                    <a:pt x="2743" y="17220"/>
                  </a:cubicBezTo>
                  <a:cubicBezTo>
                    <a:pt x="2585" y="16997"/>
                    <a:pt x="2438" y="16769"/>
                    <a:pt x="2301" y="16534"/>
                  </a:cubicBezTo>
                  <a:cubicBezTo>
                    <a:pt x="2163" y="16300"/>
                    <a:pt x="2035" y="16058"/>
                    <a:pt x="1916" y="15812"/>
                  </a:cubicBezTo>
                  <a:cubicBezTo>
                    <a:pt x="1835" y="15599"/>
                    <a:pt x="1648" y="15497"/>
                    <a:pt x="1474" y="15541"/>
                  </a:cubicBezTo>
                  <a:close/>
                  <a:moveTo>
                    <a:pt x="3296" y="18191"/>
                  </a:moveTo>
                  <a:cubicBezTo>
                    <a:pt x="3169" y="18222"/>
                    <a:pt x="3054" y="18325"/>
                    <a:pt x="3001" y="18491"/>
                  </a:cubicBezTo>
                  <a:cubicBezTo>
                    <a:pt x="2934" y="18701"/>
                    <a:pt x="3004" y="18940"/>
                    <a:pt x="3167" y="19048"/>
                  </a:cubicBezTo>
                  <a:cubicBezTo>
                    <a:pt x="3429" y="19318"/>
                    <a:pt x="3701" y="19568"/>
                    <a:pt x="3981" y="19796"/>
                  </a:cubicBezTo>
                  <a:cubicBezTo>
                    <a:pt x="4261" y="20023"/>
                    <a:pt x="4548" y="20228"/>
                    <a:pt x="4844" y="20411"/>
                  </a:cubicBezTo>
                  <a:cubicBezTo>
                    <a:pt x="5045" y="20564"/>
                    <a:pt x="5313" y="20464"/>
                    <a:pt x="5409" y="20199"/>
                  </a:cubicBezTo>
                  <a:cubicBezTo>
                    <a:pt x="5498" y="19954"/>
                    <a:pt x="5398" y="19668"/>
                    <a:pt x="5193" y="19572"/>
                  </a:cubicBezTo>
                  <a:cubicBezTo>
                    <a:pt x="4923" y="19405"/>
                    <a:pt x="4660" y="19219"/>
                    <a:pt x="4405" y="19012"/>
                  </a:cubicBezTo>
                  <a:cubicBezTo>
                    <a:pt x="4150" y="18804"/>
                    <a:pt x="3902" y="18576"/>
                    <a:pt x="3663" y="18330"/>
                  </a:cubicBezTo>
                  <a:cubicBezTo>
                    <a:pt x="3561" y="18201"/>
                    <a:pt x="3423" y="18160"/>
                    <a:pt x="3296" y="18191"/>
                  </a:cubicBezTo>
                  <a:close/>
                  <a:moveTo>
                    <a:pt x="14373" y="18253"/>
                  </a:moveTo>
                  <a:cubicBezTo>
                    <a:pt x="14265" y="18225"/>
                    <a:pt x="14147" y="18254"/>
                    <a:pt x="14051" y="18345"/>
                  </a:cubicBezTo>
                  <a:cubicBezTo>
                    <a:pt x="13803" y="18599"/>
                    <a:pt x="13546" y="18833"/>
                    <a:pt x="13279" y="19045"/>
                  </a:cubicBezTo>
                  <a:cubicBezTo>
                    <a:pt x="13012" y="19256"/>
                    <a:pt x="12736" y="19446"/>
                    <a:pt x="12455" y="19616"/>
                  </a:cubicBezTo>
                  <a:cubicBezTo>
                    <a:pt x="12254" y="19709"/>
                    <a:pt x="12155" y="19985"/>
                    <a:pt x="12236" y="20228"/>
                  </a:cubicBezTo>
                  <a:cubicBezTo>
                    <a:pt x="12327" y="20504"/>
                    <a:pt x="12600" y="20612"/>
                    <a:pt x="12807" y="20455"/>
                  </a:cubicBezTo>
                  <a:cubicBezTo>
                    <a:pt x="13114" y="20269"/>
                    <a:pt x="13415" y="20061"/>
                    <a:pt x="13706" y="19829"/>
                  </a:cubicBezTo>
                  <a:cubicBezTo>
                    <a:pt x="13996" y="19597"/>
                    <a:pt x="14276" y="19341"/>
                    <a:pt x="14547" y="19063"/>
                  </a:cubicBezTo>
                  <a:cubicBezTo>
                    <a:pt x="14685" y="18924"/>
                    <a:pt x="14723" y="18686"/>
                    <a:pt x="14638" y="18495"/>
                  </a:cubicBezTo>
                  <a:cubicBezTo>
                    <a:pt x="14580" y="18365"/>
                    <a:pt x="14481" y="18281"/>
                    <a:pt x="14373" y="18253"/>
                  </a:cubicBezTo>
                  <a:close/>
                  <a:moveTo>
                    <a:pt x="6272" y="20166"/>
                  </a:moveTo>
                  <a:cubicBezTo>
                    <a:pt x="6117" y="20186"/>
                    <a:pt x="5979" y="20316"/>
                    <a:pt x="5935" y="20510"/>
                  </a:cubicBezTo>
                  <a:cubicBezTo>
                    <a:pt x="5880" y="20756"/>
                    <a:pt x="5996" y="21012"/>
                    <a:pt x="6197" y="21086"/>
                  </a:cubicBezTo>
                  <a:cubicBezTo>
                    <a:pt x="6522" y="21210"/>
                    <a:pt x="6854" y="21312"/>
                    <a:pt x="7189" y="21390"/>
                  </a:cubicBezTo>
                  <a:cubicBezTo>
                    <a:pt x="7522" y="21467"/>
                    <a:pt x="7857" y="21521"/>
                    <a:pt x="8196" y="21551"/>
                  </a:cubicBezTo>
                  <a:cubicBezTo>
                    <a:pt x="8371" y="21550"/>
                    <a:pt x="8523" y="21400"/>
                    <a:pt x="8562" y="21192"/>
                  </a:cubicBezTo>
                  <a:cubicBezTo>
                    <a:pt x="8613" y="20926"/>
                    <a:pt x="8473" y="20664"/>
                    <a:pt x="8253" y="20613"/>
                  </a:cubicBezTo>
                  <a:cubicBezTo>
                    <a:pt x="7944" y="20585"/>
                    <a:pt x="7637" y="20534"/>
                    <a:pt x="7333" y="20463"/>
                  </a:cubicBezTo>
                  <a:cubicBezTo>
                    <a:pt x="7029" y="20391"/>
                    <a:pt x="6726" y="20299"/>
                    <a:pt x="6428" y="20184"/>
                  </a:cubicBezTo>
                  <a:cubicBezTo>
                    <a:pt x="6375" y="20164"/>
                    <a:pt x="6323" y="20159"/>
                    <a:pt x="6272" y="20166"/>
                  </a:cubicBezTo>
                  <a:close/>
                  <a:moveTo>
                    <a:pt x="11388" y="20195"/>
                  </a:moveTo>
                  <a:cubicBezTo>
                    <a:pt x="11330" y="20188"/>
                    <a:pt x="11270" y="20194"/>
                    <a:pt x="11211" y="20221"/>
                  </a:cubicBezTo>
                  <a:cubicBezTo>
                    <a:pt x="10921" y="20328"/>
                    <a:pt x="10629" y="20412"/>
                    <a:pt x="10333" y="20477"/>
                  </a:cubicBezTo>
                  <a:cubicBezTo>
                    <a:pt x="10038" y="20543"/>
                    <a:pt x="9740" y="20588"/>
                    <a:pt x="9440" y="20613"/>
                  </a:cubicBezTo>
                  <a:cubicBezTo>
                    <a:pt x="9241" y="20600"/>
                    <a:pt x="9067" y="20779"/>
                    <a:pt x="9043" y="21020"/>
                  </a:cubicBezTo>
                  <a:cubicBezTo>
                    <a:pt x="9012" y="21336"/>
                    <a:pt x="9236" y="21600"/>
                    <a:pt x="9494" y="21555"/>
                  </a:cubicBezTo>
                  <a:cubicBezTo>
                    <a:pt x="9824" y="21527"/>
                    <a:pt x="10152" y="21477"/>
                    <a:pt x="10477" y="21405"/>
                  </a:cubicBezTo>
                  <a:cubicBezTo>
                    <a:pt x="10803" y="21332"/>
                    <a:pt x="11124" y="21240"/>
                    <a:pt x="11442" y="21122"/>
                  </a:cubicBezTo>
                  <a:cubicBezTo>
                    <a:pt x="11637" y="21071"/>
                    <a:pt x="11768" y="20846"/>
                    <a:pt x="11740" y="20606"/>
                  </a:cubicBezTo>
                  <a:cubicBezTo>
                    <a:pt x="11713" y="20378"/>
                    <a:pt x="11561" y="20217"/>
                    <a:pt x="11388" y="20195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AutoShape 9"/>
          <p:cNvSpPr/>
          <p:nvPr/>
        </p:nvSpPr>
        <p:spPr>
          <a:xfrm>
            <a:off x="1465154" y="3284629"/>
            <a:ext cx="1079856" cy="107985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498977" y="3284629"/>
            <a:ext cx="1079856" cy="107985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109454" y="2459941"/>
            <a:ext cx="1858905" cy="435747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109454" y="1792626"/>
            <a:ext cx="1858905" cy="624786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536718" y="3284629"/>
            <a:ext cx="1079856" cy="107985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593880" y="3284629"/>
            <a:ext cx="1079856" cy="107985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574457" y="3284629"/>
            <a:ext cx="1079856" cy="107985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181019" y="2459941"/>
            <a:ext cx="1858905" cy="435747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81019" y="1792626"/>
            <a:ext cx="1858905" cy="624786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520164" y="3464617"/>
            <a:ext cx="969837" cy="719881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36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553987" y="3464617"/>
            <a:ext cx="969837" cy="719881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36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591728" y="3464617"/>
            <a:ext cx="969837" cy="719881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36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629467" y="3464617"/>
            <a:ext cx="969837" cy="719881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36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648889" y="3464617"/>
            <a:ext cx="969837" cy="719881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36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62095" y="5089149"/>
            <a:ext cx="2085975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由全体股东组成，是公司的最高权力机构。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995918" y="1570795"/>
            <a:ext cx="2085975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由股东会选举产生，负责公司重大事项的决策和管理。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071398" y="1571051"/>
            <a:ext cx="2085975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设总经理一名，副总经理若干名，分别负责公司各部门的日常管理工作。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033659" y="5089149"/>
            <a:ext cx="2085975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由股东会选举产生，负责对公司财务和管理层进行监督。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090820" y="5089149"/>
            <a:ext cx="2085975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设立研发部、生产部、市场部、财务部、人力资源部等。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组织架构与部门设置</a:t>
              </a:r>
            </a:p>
          </p:txBody>
        </p:sp>
      </p:grpSp>
      <p:sp>
        <p:nvSpPr>
          <p:cNvPr id="50" name="TextBox 50"/>
          <p:cNvSpPr txBox="1"/>
          <p:nvPr/>
        </p:nvSpPr>
        <p:spPr>
          <a:xfrm>
            <a:off x="2814943" y="1248081"/>
            <a:ext cx="24479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董事会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781120" y="4814330"/>
            <a:ext cx="2447925" cy="44767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股东会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8909845" y="4814330"/>
            <a:ext cx="2447925" cy="45720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部门设置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6890423" y="1248338"/>
            <a:ext cx="2447925" cy="45720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181684" y="2673046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24744" y="3889003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958607" y="3876811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684321" y="2660854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655190" y="2673046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412552" y="1463126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5929341" y="1463126"/>
            <a:ext cx="1414272" cy="1609344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82474" y="4669341"/>
            <a:ext cx="3495675" cy="752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岗位职责</a:t>
            </a:r>
          </a:p>
        </p:txBody>
      </p:sp>
      <p:sp>
        <p:nvSpPr>
          <p:cNvPr id="10" name="Freeform 10"/>
          <p:cNvSpPr/>
          <p:nvPr/>
        </p:nvSpPr>
        <p:spPr>
          <a:xfrm>
            <a:off x="6336048" y="1958592"/>
            <a:ext cx="569744" cy="56974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DF9F9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131062" y="3101258"/>
            <a:ext cx="655484" cy="655484"/>
          </a:xfrm>
          <a:custGeom>
            <a:rect l="l" t="t" r="r" b="b"/>
            <a:pathLst>
              <a:path w="304800" h="304800">
                <a:moveTo>
                  <a:pt x="152400" y="38100"/>
                </a:moveTo>
                <a:cubicBezTo>
                  <a:pt x="68237" y="38100"/>
                  <a:pt x="0" y="150914"/>
                  <a:pt x="0" y="150914"/>
                </a:cubicBezTo>
                <a:cubicBezTo>
                  <a:pt x="0" y="150914"/>
                  <a:pt x="68237" y="266700"/>
                  <a:pt x="152400" y="266700"/>
                </a:cubicBezTo>
                <a:cubicBezTo>
                  <a:pt x="236563" y="266700"/>
                  <a:pt x="304800" y="150914"/>
                  <a:pt x="304800" y="150914"/>
                </a:cubicBezTo>
                <a:cubicBezTo>
                  <a:pt x="304800" y="150914"/>
                  <a:pt x="236563" y="38100"/>
                  <a:pt x="152400" y="38100"/>
                </a:cubicBezTo>
                <a:close/>
                <a:moveTo>
                  <a:pt x="152400" y="228600"/>
                </a:moveTo>
                <a:cubicBezTo>
                  <a:pt x="110319" y="228600"/>
                  <a:pt x="76200" y="194481"/>
                  <a:pt x="76200" y="152400"/>
                </a:cubicBezTo>
                <a:cubicBezTo>
                  <a:pt x="76200" y="110319"/>
                  <a:pt x="110319" y="76200"/>
                  <a:pt x="152400" y="76200"/>
                </a:cubicBezTo>
                <a:cubicBezTo>
                  <a:pt x="194481" y="76200"/>
                  <a:pt x="228600" y="110319"/>
                  <a:pt x="228600" y="152400"/>
                </a:cubicBezTo>
                <a:cubicBezTo>
                  <a:pt x="228600" y="194481"/>
                  <a:pt x="194481" y="228600"/>
                  <a:pt x="152400" y="228600"/>
                </a:cubicBezTo>
                <a:close/>
                <a:moveTo>
                  <a:pt x="114300" y="152400"/>
                </a:moveTo>
                <a:cubicBezTo>
                  <a:pt x="114300" y="131359"/>
                  <a:pt x="131359" y="114300"/>
                  <a:pt x="152400" y="114300"/>
                </a:cubicBezTo>
                <a:cubicBezTo>
                  <a:pt x="173441" y="114300"/>
                  <a:pt x="190500" y="131359"/>
                  <a:pt x="190500" y="152400"/>
                </a:cubicBezTo>
                <a:cubicBezTo>
                  <a:pt x="190500" y="173441"/>
                  <a:pt x="173441" y="190500"/>
                  <a:pt x="152400" y="190500"/>
                </a:cubicBezTo>
                <a:cubicBezTo>
                  <a:pt x="131359" y="190500"/>
                  <a:pt x="114300" y="173441"/>
                  <a:pt x="114300" y="152400"/>
                </a:cubicBezTo>
                <a:close/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342440" y="4351843"/>
            <a:ext cx="645734" cy="64573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BF8F8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4824023" y="4403866"/>
            <a:ext cx="555335" cy="555335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94481" y="190500"/>
                  <a:pt x="228562" y="156381"/>
                  <a:pt x="228562" y="114300"/>
                </a:cubicBezTo>
                <a:lnTo>
                  <a:pt x="228562" y="76200"/>
                </a:lnTo>
                <a:cubicBezTo>
                  <a:pt x="228562" y="23612"/>
                  <a:pt x="190500" y="0"/>
                  <a:pt x="152400" y="0"/>
                </a:cubicBezTo>
                <a:lnTo>
                  <a:pt x="76162" y="0"/>
                </a:lnTo>
                <a:cubicBezTo>
                  <a:pt x="38100" y="0"/>
                  <a:pt x="0" y="20241"/>
                  <a:pt x="0" y="76200"/>
                </a:cubicBezTo>
                <a:cubicBezTo>
                  <a:pt x="0" y="130969"/>
                  <a:pt x="38100" y="152400"/>
                  <a:pt x="76162" y="152400"/>
                </a:cubicBezTo>
                <a:lnTo>
                  <a:pt x="114300" y="152400"/>
                </a:lnTo>
                <a:cubicBezTo>
                  <a:pt x="135322" y="152400"/>
                  <a:pt x="152400" y="169478"/>
                  <a:pt x="152400" y="190500"/>
                </a:cubicBezTo>
                <a:close/>
                <a:moveTo>
                  <a:pt x="247460" y="116329"/>
                </a:moveTo>
                <a:cubicBezTo>
                  <a:pt x="246345" y="167878"/>
                  <a:pt x="204197" y="209550"/>
                  <a:pt x="152400" y="209550"/>
                </a:cubicBezTo>
                <a:lnTo>
                  <a:pt x="133350" y="209550"/>
                </a:lnTo>
                <a:lnTo>
                  <a:pt x="133350" y="190500"/>
                </a:lnTo>
                <a:cubicBezTo>
                  <a:pt x="133350" y="179984"/>
                  <a:pt x="124797" y="171450"/>
                  <a:pt x="114300" y="171450"/>
                </a:cubicBezTo>
                <a:lnTo>
                  <a:pt x="78095" y="171450"/>
                </a:lnTo>
                <a:cubicBezTo>
                  <a:pt x="76952" y="177136"/>
                  <a:pt x="76248" y="183223"/>
                  <a:pt x="76200" y="189795"/>
                </a:cubicBezTo>
                <a:lnTo>
                  <a:pt x="76200" y="229333"/>
                </a:lnTo>
                <a:cubicBezTo>
                  <a:pt x="76600" y="271072"/>
                  <a:pt x="110566" y="304800"/>
                  <a:pt x="152400" y="304800"/>
                </a:cubicBezTo>
                <a:cubicBezTo>
                  <a:pt x="152400" y="283740"/>
                  <a:pt x="169478" y="266700"/>
                  <a:pt x="190500" y="266700"/>
                </a:cubicBezTo>
                <a:lnTo>
                  <a:pt x="228562" y="266700"/>
                </a:lnTo>
                <a:cubicBezTo>
                  <a:pt x="266700" y="266700"/>
                  <a:pt x="304800" y="245269"/>
                  <a:pt x="304800" y="190500"/>
                </a:cubicBezTo>
                <a:cubicBezTo>
                  <a:pt x="304800" y="143894"/>
                  <a:pt x="278273" y="122301"/>
                  <a:pt x="247460" y="116329"/>
                </a:cubicBezTo>
                <a:close/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109687" y="3211479"/>
            <a:ext cx="483810" cy="48381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BF7F7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639651" y="3222213"/>
            <a:ext cx="456349" cy="413575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BF7F7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860276" y="1965474"/>
            <a:ext cx="555980" cy="555980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199726" y="2996184"/>
            <a:ext cx="3362325" cy="752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生产部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99726" y="3447338"/>
            <a:ext cx="2918464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负责海洋能发电机组的生产和制造工作，包括生产管理人员、技术工人等。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799911" y="1318087"/>
            <a:ext cx="3429000" cy="752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财务部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812103" y="1764792"/>
            <a:ext cx="2934071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负责公司的财务管理和资金筹措工作，包括财务人员、会计等。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287335" y="2996184"/>
            <a:ext cx="3676650" cy="752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人力资源部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15521" y="3447338"/>
            <a:ext cx="289037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负责公司的人力资源管理工作，包括人力资源专员、招聘专员等。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38638" y="1777070"/>
            <a:ext cx="2840430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负责海洋能发电机组的研发和设计工作，包括技术研发人员、设计师等。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38638" y="1330365"/>
            <a:ext cx="3571875" cy="7810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研发部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38638" y="4669341"/>
            <a:ext cx="3448050" cy="752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市场部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38638" y="5125365"/>
            <a:ext cx="2918464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负责公司的市场推广和销售工作，包括市场策划人员、销售人员等。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726759" y="5125365"/>
            <a:ext cx="289037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各部门员工应严格遵守公司规章制度，认真履行岗位职责，积极投入工作，为公司的发展做出贡献。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人员配置及岗位职责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技术研发与创新能力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招聘高素质研发人才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通过校园招聘、社会招聘等渠道，吸引具有海洋能、电力电子、机械设计等相关背景的优秀人才加入。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构建多学科交叉团队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组建涵盖海洋科学、机械工程、电气工程、计算机科学等多个学科的研发团队，实现技术互补和协同创新。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设立技术研发中心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在公司总部或重点区域设立技术研发中心，为研发团队提供优良的工作环境和实验条件。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技术研发团队组建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重点研究潮汐能、波浪能、温差能等海洋能转换技术，提高能源转换效率和可靠性。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海洋能转换技术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针对海洋环境特点，研究适用于海洋能发电机组的机械设计、电气设计、控制技术等，提高发电机组的性能和稳定性。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发电机组设计技术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25" r="1662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利用大数据、人工智能等技术手段，研究海洋能发电机组的智能化运维技术，降低运维成本和故障率。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智能化运维技术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关键技术领域研究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298153" y="3371015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34792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6159720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159720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434792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988632" y="3127092"/>
            <a:ext cx="489808" cy="358610"/>
          </a:xfrm>
          <a:custGeom>
            <a:rect l="l" t="t" r="r" b="b"/>
            <a:pathLst>
              <a:path w="142" h="104">
                <a:moveTo>
                  <a:pt x="0" y="104"/>
                </a:moveTo>
                <a:cubicBezTo>
                  <a:pt x="142" y="104"/>
                  <a:pt x="142" y="104"/>
                  <a:pt x="142" y="104"/>
                </a:cubicBezTo>
                <a:cubicBezTo>
                  <a:pt x="142" y="0"/>
                  <a:pt x="142" y="0"/>
                  <a:pt x="142" y="0"/>
                </a:cubicBezTo>
                <a:cubicBezTo>
                  <a:pt x="0" y="0"/>
                  <a:pt x="0" y="0"/>
                  <a:pt x="0" y="0"/>
                </a:cubicBezTo>
                <a:lnTo>
                  <a:pt x="0" y="104"/>
                </a:lnTo>
                <a:close/>
                <a:moveTo>
                  <a:pt x="98" y="11"/>
                </a:moveTo>
                <a:cubicBezTo>
                  <a:pt x="127" y="11"/>
                  <a:pt x="127" y="11"/>
                  <a:pt x="127" y="11"/>
                </a:cubicBezTo>
                <a:cubicBezTo>
                  <a:pt x="127" y="29"/>
                  <a:pt x="127" y="29"/>
                  <a:pt x="127" y="29"/>
                </a:cubicBezTo>
                <a:cubicBezTo>
                  <a:pt x="98" y="29"/>
                  <a:pt x="98" y="29"/>
                  <a:pt x="98" y="29"/>
                </a:cubicBezTo>
                <a:lnTo>
                  <a:pt x="98" y="11"/>
                </a:lnTo>
                <a:close/>
                <a:moveTo>
                  <a:pt x="12" y="52"/>
                </a:moveTo>
                <a:cubicBezTo>
                  <a:pt x="12" y="50"/>
                  <a:pt x="13" y="49"/>
                  <a:pt x="13" y="48"/>
                </a:cubicBezTo>
                <a:cubicBezTo>
                  <a:pt x="13" y="46"/>
                  <a:pt x="13" y="45"/>
                  <a:pt x="13" y="44"/>
                </a:cubicBezTo>
                <a:cubicBezTo>
                  <a:pt x="14" y="41"/>
                  <a:pt x="15" y="38"/>
                  <a:pt x="16" y="36"/>
                </a:cubicBezTo>
                <a:cubicBezTo>
                  <a:pt x="16" y="35"/>
                  <a:pt x="17" y="34"/>
                  <a:pt x="17" y="32"/>
                </a:cubicBezTo>
                <a:cubicBezTo>
                  <a:pt x="18" y="31"/>
                  <a:pt x="19" y="30"/>
                  <a:pt x="19" y="29"/>
                </a:cubicBezTo>
                <a:cubicBezTo>
                  <a:pt x="20" y="28"/>
                  <a:pt x="21" y="27"/>
                  <a:pt x="22" y="26"/>
                </a:cubicBezTo>
                <a:cubicBezTo>
                  <a:pt x="22" y="25"/>
                  <a:pt x="23" y="24"/>
                  <a:pt x="24" y="24"/>
                </a:cubicBezTo>
                <a:cubicBezTo>
                  <a:pt x="31" y="16"/>
                  <a:pt x="42" y="11"/>
                  <a:pt x="53" y="11"/>
                </a:cubicBezTo>
                <a:cubicBezTo>
                  <a:pt x="65" y="11"/>
                  <a:pt x="76" y="16"/>
                  <a:pt x="83" y="24"/>
                </a:cubicBezTo>
                <a:cubicBezTo>
                  <a:pt x="85" y="26"/>
                  <a:pt x="86" y="27"/>
                  <a:pt x="87" y="29"/>
                </a:cubicBezTo>
                <a:cubicBezTo>
                  <a:pt x="88" y="30"/>
                  <a:pt x="88" y="31"/>
                  <a:pt x="89" y="32"/>
                </a:cubicBezTo>
                <a:cubicBezTo>
                  <a:pt x="90" y="34"/>
                  <a:pt x="90" y="35"/>
                  <a:pt x="91" y="36"/>
                </a:cubicBezTo>
                <a:cubicBezTo>
                  <a:pt x="92" y="38"/>
                  <a:pt x="93" y="41"/>
                  <a:pt x="93" y="44"/>
                </a:cubicBezTo>
                <a:cubicBezTo>
                  <a:pt x="93" y="45"/>
                  <a:pt x="94" y="46"/>
                  <a:pt x="94" y="48"/>
                </a:cubicBezTo>
                <a:cubicBezTo>
                  <a:pt x="94" y="49"/>
                  <a:pt x="94" y="50"/>
                  <a:pt x="94" y="52"/>
                </a:cubicBezTo>
                <a:cubicBezTo>
                  <a:pt x="94" y="57"/>
                  <a:pt x="93" y="62"/>
                  <a:pt x="91" y="66"/>
                </a:cubicBezTo>
                <a:cubicBezTo>
                  <a:pt x="90" y="69"/>
                  <a:pt x="89" y="72"/>
                  <a:pt x="87" y="75"/>
                </a:cubicBezTo>
                <a:cubicBezTo>
                  <a:pt x="86" y="76"/>
                  <a:pt x="85" y="78"/>
                  <a:pt x="83" y="79"/>
                </a:cubicBezTo>
                <a:cubicBezTo>
                  <a:pt x="76" y="87"/>
                  <a:pt x="65" y="93"/>
                  <a:pt x="53" y="93"/>
                </a:cubicBezTo>
                <a:cubicBezTo>
                  <a:pt x="49" y="93"/>
                  <a:pt x="45" y="92"/>
                  <a:pt x="41" y="91"/>
                </a:cubicBezTo>
                <a:cubicBezTo>
                  <a:pt x="38" y="90"/>
                  <a:pt x="35" y="88"/>
                  <a:pt x="32" y="87"/>
                </a:cubicBezTo>
                <a:cubicBezTo>
                  <a:pt x="31" y="86"/>
                  <a:pt x="30" y="85"/>
                  <a:pt x="29" y="85"/>
                </a:cubicBezTo>
                <a:cubicBezTo>
                  <a:pt x="28" y="84"/>
                  <a:pt x="28" y="84"/>
                  <a:pt x="27" y="83"/>
                </a:cubicBezTo>
                <a:cubicBezTo>
                  <a:pt x="26" y="82"/>
                  <a:pt x="25" y="82"/>
                  <a:pt x="24" y="81"/>
                </a:cubicBezTo>
                <a:cubicBezTo>
                  <a:pt x="24" y="80"/>
                  <a:pt x="23" y="79"/>
                  <a:pt x="22" y="78"/>
                </a:cubicBezTo>
                <a:cubicBezTo>
                  <a:pt x="22" y="78"/>
                  <a:pt x="21" y="77"/>
                  <a:pt x="21" y="77"/>
                </a:cubicBezTo>
                <a:cubicBezTo>
                  <a:pt x="20" y="76"/>
                  <a:pt x="20" y="75"/>
                  <a:pt x="19" y="75"/>
                </a:cubicBezTo>
                <a:cubicBezTo>
                  <a:pt x="19" y="74"/>
                  <a:pt x="18" y="72"/>
                  <a:pt x="17" y="71"/>
                </a:cubicBezTo>
                <a:cubicBezTo>
                  <a:pt x="16" y="70"/>
                  <a:pt x="16" y="68"/>
                  <a:pt x="15" y="66"/>
                </a:cubicBezTo>
                <a:cubicBezTo>
                  <a:pt x="13" y="62"/>
                  <a:pt x="12" y="57"/>
                  <a:pt x="12" y="52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707799" y="4779038"/>
            <a:ext cx="501330" cy="504577"/>
          </a:xfrm>
          <a:custGeom>
            <a:rect l="l" t="t" r="r" b="b"/>
            <a:pathLst>
              <a:path w="196" h="197">
                <a:moveTo>
                  <a:pt x="98" y="197"/>
                </a:moveTo>
                <a:cubicBezTo>
                  <a:pt x="152" y="197"/>
                  <a:pt x="196" y="153"/>
                  <a:pt x="196" y="99"/>
                </a:cubicBezTo>
                <a:cubicBezTo>
                  <a:pt x="196" y="44"/>
                  <a:pt x="152" y="0"/>
                  <a:pt x="98" y="0"/>
                </a:cubicBezTo>
                <a:cubicBezTo>
                  <a:pt x="43" y="0"/>
                  <a:pt x="0" y="44"/>
                  <a:pt x="0" y="99"/>
                </a:cubicBezTo>
                <a:cubicBezTo>
                  <a:pt x="0" y="153"/>
                  <a:pt x="43" y="197"/>
                  <a:pt x="98" y="197"/>
                </a:cubicBezTo>
                <a:moveTo>
                  <a:pt x="38" y="166"/>
                </a:moveTo>
                <a:cubicBezTo>
                  <a:pt x="30" y="158"/>
                  <a:pt x="30" y="158"/>
                  <a:pt x="30" y="158"/>
                </a:cubicBezTo>
                <a:cubicBezTo>
                  <a:pt x="49" y="140"/>
                  <a:pt x="49" y="140"/>
                  <a:pt x="49" y="140"/>
                </a:cubicBezTo>
                <a:cubicBezTo>
                  <a:pt x="57" y="148"/>
                  <a:pt x="57" y="148"/>
                  <a:pt x="57" y="148"/>
                </a:cubicBezTo>
                <a:lnTo>
                  <a:pt x="38" y="166"/>
                </a:lnTo>
                <a:close/>
                <a:moveTo>
                  <a:pt x="103" y="188"/>
                </a:moveTo>
                <a:cubicBezTo>
                  <a:pt x="92" y="188"/>
                  <a:pt x="92" y="188"/>
                  <a:pt x="92" y="188"/>
                </a:cubicBezTo>
                <a:cubicBezTo>
                  <a:pt x="92" y="162"/>
                  <a:pt x="92" y="162"/>
                  <a:pt x="92" y="162"/>
                </a:cubicBezTo>
                <a:cubicBezTo>
                  <a:pt x="103" y="162"/>
                  <a:pt x="103" y="162"/>
                  <a:pt x="103" y="162"/>
                </a:cubicBezTo>
                <a:lnTo>
                  <a:pt x="103" y="188"/>
                </a:lnTo>
                <a:close/>
                <a:moveTo>
                  <a:pt x="188" y="104"/>
                </a:moveTo>
                <a:cubicBezTo>
                  <a:pt x="161" y="104"/>
                  <a:pt x="161" y="104"/>
                  <a:pt x="161" y="104"/>
                </a:cubicBezTo>
                <a:cubicBezTo>
                  <a:pt x="161" y="93"/>
                  <a:pt x="161" y="93"/>
                  <a:pt x="161" y="93"/>
                </a:cubicBezTo>
                <a:cubicBezTo>
                  <a:pt x="188" y="93"/>
                  <a:pt x="188" y="93"/>
                  <a:pt x="188" y="93"/>
                </a:cubicBezTo>
                <a:lnTo>
                  <a:pt x="188" y="104"/>
                </a:lnTo>
                <a:close/>
                <a:moveTo>
                  <a:pt x="157" y="31"/>
                </a:moveTo>
                <a:cubicBezTo>
                  <a:pt x="165" y="39"/>
                  <a:pt x="165" y="39"/>
                  <a:pt x="165" y="39"/>
                </a:cubicBezTo>
                <a:cubicBezTo>
                  <a:pt x="147" y="58"/>
                  <a:pt x="147" y="58"/>
                  <a:pt x="147" y="58"/>
                </a:cubicBezTo>
                <a:cubicBezTo>
                  <a:pt x="139" y="50"/>
                  <a:pt x="139" y="50"/>
                  <a:pt x="139" y="50"/>
                </a:cubicBezTo>
                <a:lnTo>
                  <a:pt x="157" y="31"/>
                </a:lnTo>
                <a:close/>
                <a:moveTo>
                  <a:pt x="147" y="140"/>
                </a:moveTo>
                <a:cubicBezTo>
                  <a:pt x="165" y="158"/>
                  <a:pt x="165" y="158"/>
                  <a:pt x="165" y="158"/>
                </a:cubicBezTo>
                <a:cubicBezTo>
                  <a:pt x="157" y="166"/>
                  <a:pt x="157" y="166"/>
                  <a:pt x="157" y="166"/>
                </a:cubicBezTo>
                <a:cubicBezTo>
                  <a:pt x="139" y="148"/>
                  <a:pt x="139" y="148"/>
                  <a:pt x="139" y="148"/>
                </a:cubicBezTo>
                <a:lnTo>
                  <a:pt x="147" y="140"/>
                </a:lnTo>
                <a:close/>
                <a:moveTo>
                  <a:pt x="92" y="9"/>
                </a:moveTo>
                <a:cubicBezTo>
                  <a:pt x="103" y="9"/>
                  <a:pt x="103" y="9"/>
                  <a:pt x="103" y="9"/>
                </a:cubicBezTo>
                <a:cubicBezTo>
                  <a:pt x="103" y="35"/>
                  <a:pt x="103" y="35"/>
                  <a:pt x="103" y="35"/>
                </a:cubicBezTo>
                <a:cubicBezTo>
                  <a:pt x="92" y="35"/>
                  <a:pt x="92" y="35"/>
                  <a:pt x="92" y="35"/>
                </a:cubicBezTo>
                <a:lnTo>
                  <a:pt x="92" y="9"/>
                </a:lnTo>
                <a:close/>
                <a:moveTo>
                  <a:pt x="82" y="76"/>
                </a:moveTo>
                <a:cubicBezTo>
                  <a:pt x="99" y="92"/>
                  <a:pt x="99" y="92"/>
                  <a:pt x="99" y="92"/>
                </a:cubicBezTo>
                <a:cubicBezTo>
                  <a:pt x="130" y="62"/>
                  <a:pt x="130" y="62"/>
                  <a:pt x="130" y="62"/>
                </a:cubicBezTo>
                <a:cubicBezTo>
                  <a:pt x="137" y="70"/>
                  <a:pt x="137" y="70"/>
                  <a:pt x="137" y="70"/>
                </a:cubicBezTo>
                <a:cubicBezTo>
                  <a:pt x="99" y="108"/>
                  <a:pt x="99" y="108"/>
                  <a:pt x="99" y="108"/>
                </a:cubicBezTo>
                <a:cubicBezTo>
                  <a:pt x="74" y="84"/>
                  <a:pt x="74" y="84"/>
                  <a:pt x="74" y="84"/>
                </a:cubicBezTo>
                <a:lnTo>
                  <a:pt x="82" y="76"/>
                </a:lnTo>
                <a:close/>
                <a:moveTo>
                  <a:pt x="38" y="31"/>
                </a:moveTo>
                <a:cubicBezTo>
                  <a:pt x="57" y="50"/>
                  <a:pt x="57" y="50"/>
                  <a:pt x="57" y="50"/>
                </a:cubicBezTo>
                <a:cubicBezTo>
                  <a:pt x="49" y="58"/>
                  <a:pt x="49" y="58"/>
                  <a:pt x="49" y="58"/>
                </a:cubicBezTo>
                <a:cubicBezTo>
                  <a:pt x="30" y="39"/>
                  <a:pt x="30" y="39"/>
                  <a:pt x="30" y="39"/>
                </a:cubicBezTo>
                <a:lnTo>
                  <a:pt x="38" y="31"/>
                </a:lnTo>
                <a:close/>
                <a:moveTo>
                  <a:pt x="34" y="104"/>
                </a:moveTo>
                <a:cubicBezTo>
                  <a:pt x="8" y="104"/>
                  <a:pt x="8" y="104"/>
                  <a:pt x="8" y="104"/>
                </a:cubicBezTo>
                <a:cubicBezTo>
                  <a:pt x="8" y="93"/>
                  <a:pt x="8" y="93"/>
                  <a:pt x="8" y="93"/>
                </a:cubicBezTo>
                <a:cubicBezTo>
                  <a:pt x="34" y="93"/>
                  <a:pt x="34" y="93"/>
                  <a:pt x="34" y="93"/>
                </a:cubicBezTo>
                <a:lnTo>
                  <a:pt x="34" y="104"/>
                </a:ln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695413" y="3086347"/>
            <a:ext cx="531662" cy="459548"/>
          </a:xfrm>
          <a:custGeom>
            <a:rect l="l" t="t" r="r" b="b"/>
            <a:pathLst>
              <a:path w="184" h="159">
                <a:moveTo>
                  <a:pt x="132" y="124"/>
                </a:moveTo>
                <a:cubicBezTo>
                  <a:pt x="165" y="159"/>
                  <a:pt x="165" y="159"/>
                  <a:pt x="165" y="159"/>
                </a:cubicBezTo>
                <a:cubicBezTo>
                  <a:pt x="165" y="124"/>
                  <a:pt x="165" y="124"/>
                  <a:pt x="165" y="124"/>
                </a:cubicBezTo>
                <a:cubicBezTo>
                  <a:pt x="184" y="124"/>
                  <a:pt x="184" y="124"/>
                  <a:pt x="184" y="124"/>
                </a:cubicBezTo>
                <a:cubicBezTo>
                  <a:pt x="184" y="0"/>
                  <a:pt x="184" y="0"/>
                  <a:pt x="18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124"/>
                  <a:pt x="0" y="124"/>
                  <a:pt x="0" y="124"/>
                </a:cubicBezTo>
                <a:cubicBezTo>
                  <a:pt x="115" y="124"/>
                  <a:pt x="115" y="124"/>
                  <a:pt x="115" y="124"/>
                </a:cubicBezTo>
                <a:lnTo>
                  <a:pt x="132" y="124"/>
                </a:lnTo>
                <a:close/>
                <a:moveTo>
                  <a:pt x="154" y="49"/>
                </a:moveTo>
                <a:cubicBezTo>
                  <a:pt x="162" y="49"/>
                  <a:pt x="168" y="56"/>
                  <a:pt x="168" y="63"/>
                </a:cubicBezTo>
                <a:cubicBezTo>
                  <a:pt x="168" y="71"/>
                  <a:pt x="162" y="77"/>
                  <a:pt x="154" y="77"/>
                </a:cubicBezTo>
                <a:cubicBezTo>
                  <a:pt x="146" y="77"/>
                  <a:pt x="140" y="71"/>
                  <a:pt x="140" y="63"/>
                </a:cubicBezTo>
                <a:cubicBezTo>
                  <a:pt x="140" y="56"/>
                  <a:pt x="146" y="49"/>
                  <a:pt x="154" y="49"/>
                </a:cubicBezTo>
                <a:moveTo>
                  <a:pt x="36" y="77"/>
                </a:moveTo>
                <a:cubicBezTo>
                  <a:pt x="28" y="77"/>
                  <a:pt x="22" y="71"/>
                  <a:pt x="22" y="63"/>
                </a:cubicBezTo>
                <a:cubicBezTo>
                  <a:pt x="22" y="56"/>
                  <a:pt x="28" y="49"/>
                  <a:pt x="36" y="49"/>
                </a:cubicBezTo>
                <a:cubicBezTo>
                  <a:pt x="44" y="49"/>
                  <a:pt x="50" y="56"/>
                  <a:pt x="50" y="63"/>
                </a:cubicBezTo>
                <a:cubicBezTo>
                  <a:pt x="50" y="71"/>
                  <a:pt x="44" y="77"/>
                  <a:pt x="36" y="77"/>
                </a:cubicBezTo>
                <a:moveTo>
                  <a:pt x="75" y="77"/>
                </a:moveTo>
                <a:cubicBezTo>
                  <a:pt x="67" y="77"/>
                  <a:pt x="61" y="71"/>
                  <a:pt x="61" y="63"/>
                </a:cubicBezTo>
                <a:cubicBezTo>
                  <a:pt x="61" y="56"/>
                  <a:pt x="67" y="49"/>
                  <a:pt x="75" y="49"/>
                </a:cubicBezTo>
                <a:cubicBezTo>
                  <a:pt x="83" y="49"/>
                  <a:pt x="89" y="56"/>
                  <a:pt x="89" y="63"/>
                </a:cubicBezTo>
                <a:cubicBezTo>
                  <a:pt x="89" y="71"/>
                  <a:pt x="83" y="77"/>
                  <a:pt x="75" y="77"/>
                </a:cubicBezTo>
                <a:moveTo>
                  <a:pt x="115" y="77"/>
                </a:moveTo>
                <a:cubicBezTo>
                  <a:pt x="107" y="77"/>
                  <a:pt x="100" y="71"/>
                  <a:pt x="100" y="63"/>
                </a:cubicBezTo>
                <a:cubicBezTo>
                  <a:pt x="100" y="56"/>
                  <a:pt x="107" y="49"/>
                  <a:pt x="115" y="49"/>
                </a:cubicBezTo>
                <a:cubicBezTo>
                  <a:pt x="115" y="49"/>
                  <a:pt x="115" y="49"/>
                  <a:pt x="115" y="49"/>
                </a:cubicBezTo>
                <a:cubicBezTo>
                  <a:pt x="123" y="50"/>
                  <a:pt x="129" y="56"/>
                  <a:pt x="129" y="63"/>
                </a:cubicBezTo>
                <a:cubicBezTo>
                  <a:pt x="129" y="71"/>
                  <a:pt x="123" y="77"/>
                  <a:pt x="115" y="77"/>
                </a:cubicBezTo>
                <a:cubicBezTo>
                  <a:pt x="115" y="77"/>
                  <a:pt x="115" y="77"/>
                  <a:pt x="115" y="77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5004107" y="4794077"/>
            <a:ext cx="458857" cy="474498"/>
            <a:chOff x="5004107" y="4794077"/>
            <a:chExt cx="458857" cy="474498"/>
          </a:xfrm>
        </p:grpSpPr>
        <p:sp>
          <p:nvSpPr>
            <p:cNvPr id="11" name="AutoShape 11"/>
            <p:cNvSpPr/>
            <p:nvPr/>
          </p:nvSpPr>
          <p:spPr>
            <a:xfrm>
              <a:off x="5130280" y="4794077"/>
              <a:ext cx="206512" cy="224827"/>
            </a:xfrm>
            <a:prstGeom prst="ellipse">
              <a:avLst/>
            </a:pr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5004107" y="5054031"/>
              <a:ext cx="458857" cy="214544"/>
            </a:xfrm>
            <a:custGeom>
              <a:rect l="l" t="t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820196" y="3941016"/>
            <a:ext cx="553402" cy="457486"/>
            <a:chOff x="5820196" y="3941016"/>
            <a:chExt cx="553402" cy="457486"/>
          </a:xfrm>
        </p:grpSpPr>
        <p:sp>
          <p:nvSpPr>
            <p:cNvPr id="14" name="Freeform 14"/>
            <p:cNvSpPr/>
            <p:nvPr/>
          </p:nvSpPr>
          <p:spPr>
            <a:xfrm>
              <a:off x="5820196" y="3941016"/>
              <a:ext cx="553402" cy="457486"/>
            </a:xfrm>
            <a:custGeom>
              <a:rect l="l" t="t" r="r" b="b"/>
              <a:pathLst>
                <a:path w="287" h="236">
                  <a:moveTo>
                    <a:pt x="260" y="78"/>
                  </a:moveTo>
                  <a:cubicBezTo>
                    <a:pt x="251" y="78"/>
                    <a:pt x="244" y="85"/>
                    <a:pt x="244" y="94"/>
                  </a:cubicBezTo>
                  <a:cubicBezTo>
                    <a:pt x="244" y="103"/>
                    <a:pt x="251" y="111"/>
                    <a:pt x="260" y="111"/>
                  </a:cubicBezTo>
                  <a:cubicBezTo>
                    <a:pt x="269" y="111"/>
                    <a:pt x="277" y="103"/>
                    <a:pt x="277" y="94"/>
                  </a:cubicBezTo>
                  <a:cubicBezTo>
                    <a:pt x="277" y="85"/>
                    <a:pt x="269" y="78"/>
                    <a:pt x="260" y="78"/>
                  </a:cubicBezTo>
                  <a:close/>
                  <a:moveTo>
                    <a:pt x="27" y="78"/>
                  </a:moveTo>
                  <a:cubicBezTo>
                    <a:pt x="18" y="78"/>
                    <a:pt x="11" y="85"/>
                    <a:pt x="11" y="94"/>
                  </a:cubicBezTo>
                  <a:cubicBezTo>
                    <a:pt x="11" y="103"/>
                    <a:pt x="18" y="111"/>
                    <a:pt x="27" y="111"/>
                  </a:cubicBezTo>
                  <a:cubicBezTo>
                    <a:pt x="36" y="111"/>
                    <a:pt x="43" y="103"/>
                    <a:pt x="43" y="94"/>
                  </a:cubicBezTo>
                  <a:cubicBezTo>
                    <a:pt x="43" y="85"/>
                    <a:pt x="36" y="78"/>
                    <a:pt x="27" y="78"/>
                  </a:cubicBezTo>
                  <a:close/>
                  <a:moveTo>
                    <a:pt x="212" y="49"/>
                  </a:moveTo>
                  <a:cubicBezTo>
                    <a:pt x="199" y="49"/>
                    <a:pt x="188" y="59"/>
                    <a:pt x="188" y="73"/>
                  </a:cubicBezTo>
                  <a:cubicBezTo>
                    <a:pt x="188" y="86"/>
                    <a:pt x="199" y="97"/>
                    <a:pt x="212" y="97"/>
                  </a:cubicBezTo>
                  <a:cubicBezTo>
                    <a:pt x="225" y="97"/>
                    <a:pt x="236" y="86"/>
                    <a:pt x="236" y="73"/>
                  </a:cubicBezTo>
                  <a:cubicBezTo>
                    <a:pt x="236" y="59"/>
                    <a:pt x="225" y="49"/>
                    <a:pt x="212" y="49"/>
                  </a:cubicBezTo>
                  <a:close/>
                  <a:moveTo>
                    <a:pt x="287" y="196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59" y="136"/>
                    <a:pt x="257" y="128"/>
                    <a:pt x="253" y="121"/>
                  </a:cubicBezTo>
                  <a:cubicBezTo>
                    <a:pt x="255" y="120"/>
                    <a:pt x="258" y="120"/>
                    <a:pt x="260" y="120"/>
                  </a:cubicBezTo>
                  <a:cubicBezTo>
                    <a:pt x="275" y="120"/>
                    <a:pt x="287" y="132"/>
                    <a:pt x="287" y="147"/>
                  </a:cubicBezTo>
                  <a:lnTo>
                    <a:pt x="287" y="196"/>
                  </a:lnTo>
                  <a:close/>
                  <a:moveTo>
                    <a:pt x="75" y="49"/>
                  </a:moveTo>
                  <a:cubicBezTo>
                    <a:pt x="62" y="49"/>
                    <a:pt x="51" y="59"/>
                    <a:pt x="51" y="73"/>
                  </a:cubicBezTo>
                  <a:cubicBezTo>
                    <a:pt x="51" y="86"/>
                    <a:pt x="62" y="97"/>
                    <a:pt x="75" y="97"/>
                  </a:cubicBezTo>
                  <a:cubicBezTo>
                    <a:pt x="88" y="97"/>
                    <a:pt x="99" y="86"/>
                    <a:pt x="99" y="73"/>
                  </a:cubicBezTo>
                  <a:cubicBezTo>
                    <a:pt x="99" y="59"/>
                    <a:pt x="88" y="49"/>
                    <a:pt x="75" y="49"/>
                  </a:cubicBezTo>
                  <a:close/>
                  <a:moveTo>
                    <a:pt x="27" y="120"/>
                  </a:moveTo>
                  <a:cubicBezTo>
                    <a:pt x="29" y="120"/>
                    <a:pt x="32" y="120"/>
                    <a:pt x="34" y="121"/>
                  </a:cubicBezTo>
                  <a:cubicBezTo>
                    <a:pt x="30" y="128"/>
                    <a:pt x="28" y="136"/>
                    <a:pt x="28" y="145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32"/>
                    <a:pt x="12" y="120"/>
                    <a:pt x="27" y="120"/>
                  </a:cubicBezTo>
                  <a:close/>
                  <a:moveTo>
                    <a:pt x="144" y="0"/>
                  </a:moveTo>
                  <a:cubicBezTo>
                    <a:pt x="124" y="0"/>
                    <a:pt x="108" y="16"/>
                    <a:pt x="108" y="36"/>
                  </a:cubicBezTo>
                  <a:cubicBezTo>
                    <a:pt x="108" y="56"/>
                    <a:pt x="124" y="72"/>
                    <a:pt x="144" y="72"/>
                  </a:cubicBezTo>
                  <a:cubicBezTo>
                    <a:pt x="163" y="72"/>
                    <a:pt x="179" y="56"/>
                    <a:pt x="179" y="36"/>
                  </a:cubicBezTo>
                  <a:cubicBezTo>
                    <a:pt x="179" y="16"/>
                    <a:pt x="163" y="0"/>
                    <a:pt x="144" y="0"/>
                  </a:cubicBezTo>
                  <a:close/>
                  <a:moveTo>
                    <a:pt x="251" y="214"/>
                  </a:moveTo>
                  <a:cubicBezTo>
                    <a:pt x="208" y="214"/>
                    <a:pt x="208" y="214"/>
                    <a:pt x="208" y="214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27"/>
                    <a:pt x="206" y="117"/>
                    <a:pt x="201" y="108"/>
                  </a:cubicBezTo>
                  <a:cubicBezTo>
                    <a:pt x="205" y="107"/>
                    <a:pt x="208" y="106"/>
                    <a:pt x="212" y="106"/>
                  </a:cubicBezTo>
                  <a:cubicBezTo>
                    <a:pt x="233" y="106"/>
                    <a:pt x="251" y="124"/>
                    <a:pt x="251" y="145"/>
                  </a:cubicBezTo>
                  <a:lnTo>
                    <a:pt x="251" y="214"/>
                  </a:lnTo>
                  <a:close/>
                  <a:moveTo>
                    <a:pt x="79" y="137"/>
                  </a:moveTo>
                  <a:cubicBezTo>
                    <a:pt x="79" y="214"/>
                    <a:pt x="79" y="214"/>
                    <a:pt x="79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7" y="124"/>
                    <a:pt x="54" y="106"/>
                    <a:pt x="75" y="106"/>
                  </a:cubicBezTo>
                  <a:cubicBezTo>
                    <a:pt x="79" y="106"/>
                    <a:pt x="83" y="107"/>
                    <a:pt x="86" y="108"/>
                  </a:cubicBezTo>
                  <a:cubicBezTo>
                    <a:pt x="81" y="117"/>
                    <a:pt x="79" y="127"/>
                    <a:pt x="79" y="137"/>
                  </a:cubicBezTo>
                  <a:close/>
                  <a:moveTo>
                    <a:pt x="88" y="237"/>
                  </a:moveTo>
                  <a:cubicBezTo>
                    <a:pt x="200" y="237"/>
                    <a:pt x="200" y="237"/>
                    <a:pt x="200" y="2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06"/>
                    <a:pt x="174" y="81"/>
                    <a:pt x="144" y="81"/>
                  </a:cubicBezTo>
                  <a:cubicBezTo>
                    <a:pt x="113" y="81"/>
                    <a:pt x="88" y="106"/>
                    <a:pt x="88" y="137"/>
                  </a:cubicBezTo>
                  <a:lnTo>
                    <a:pt x="88" y="23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5" name="TextBox 15"/>
          <p:cNvSpPr txBox="1"/>
          <p:nvPr/>
        </p:nvSpPr>
        <p:spPr>
          <a:xfrm>
            <a:off x="746649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申请专利保护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46343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参加行业展会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015770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发表学术论文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15770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开展技术合作与交流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创新成果展示</a:t>
              </a:r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8002038" y="144857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积极参加国内外海洋能、新能源等相关行业展会，展示公司的技术创新成果和产品实力。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732611" y="144857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对研发过程中产生的创新成果及时申请专利保护，确保公司技术领先地位。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8002038" y="449471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与国内外同行、高校、科研机构等开展技术合作与交流，共同推动海洋能技术的发展和应用。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32611" y="449471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鼓励研发团队在国内外知名学术期刊上发表学术论文，提升公司的学术影响力和行业地位。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生产制造能力规划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612" r="3261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612" r="32612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612" r="32612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靠近港口或海岸线，便于大型设备的运输和安装；具备完善的配套设施，如电力、水源、交通等。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选址原则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按照生产工艺流程进行合理布局，包括原材料存储区、生产加工区、成品检验区、成品存储区等，确保生产流程顺畅高效。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布局规划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生产基地选址及布局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44212" y="1238585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设备采购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44212" y="3550787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调试计划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设备采购与调试计划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844212" y="3897132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在设备采购完成后，制定详细的设备调试计划，包括单机调试、联动调试、负荷试车等，确保设备能够正常运行并达到设计产能。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844212" y="1585278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根据生产工艺需求和产能规划，制定详细的设备采购清单，包括生产设备、检测设备、辅助设备等，确保设备的质量和性能满足生产要求。</a:t>
            </a: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https://d.book118.com/298006020060006035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121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3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2024-09-14T05:44:40.896</cp:lastPrinted>
  <dcterms:created xsi:type="dcterms:W3CDTF">2024-09-13T21:44:40Z</dcterms:created>
  <dcterms:modified xsi:type="dcterms:W3CDTF">2024-09-13T21:44:42Z</dcterms:modified>
</cp:coreProperties>
</file>