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E33CC-E72D-4B8E-A217-8290A5AA2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98FB4-5E4B-4209-9A9F-0388EDC8F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5C4BF-C408-4FBC-9DA4-926113F9D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EABFE1-1E63-4A35-8B42-56C6E69D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B370C1-B9B7-4594-9C70-0C7BE9B14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160666-220E-40F0-A6BB-DC80B6286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75F028-71DC-4D45-B2FA-29080D8AE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BDBF7-9872-4C31-815B-AD68D8506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671CC-6BB5-4A8A-BC81-E7AB143E7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1049C-BE33-4FFC-8C22-8A98D9471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AD942-C5B6-4D8A-A7F0-69271D90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07057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如何防止个人账号密码被盗取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密码安全基础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账号安全防护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防止网络钓鱼与恶意软件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社交工程防范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密码安全基础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密码长度和复杂度是衡量密码安全性的重要指标。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密码长度越长，包含的字符种类越多，就越难以被猜测或破解。建议使用至少8位以上的密码长度，并包含大小写字母、数字和特殊字符的组合，以提高安全性。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89" r="2908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密码长度与复杂度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避免在密码中使用个人信息，如生日、名字、电话号码等。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个人信息往往容易被猜测或通过社交工程手段获取，因此使用个人信息作为密码会增加账号被盗取的风险。选择随机性强的密码，避免使用个人信息，可以提高账号的安全性。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避免使用个人信息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定期更换密码是提高账号安全性的有效措施。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随着时间的推移，账号密码被盗取的风险也会发生变化。定期更换密码可以降低账号被长期盗用的风险，提高账号的安全性。建议至少每3-6个月更换一次密码。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定期更换密码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账号安全防护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两步验证是一种增强账号安全性的有效方法，通过增加额外的验证步骤，大大提高了账号被盗用的风险。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两步验证通常包括密码和动态验证码两个步骤。用户在登录账号时，除了输入密码外，还需要提供动态验证码，该验证码通常由手机或其他设备接收。这种方法可以防止未经授权的访问，因为即使密码被破解，没有动态验证码也无法登录账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两步验证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使用安全邮箱和安全手机是保护账号安全的重要措施，可以有效防止账号被盗用。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使用安全的电子邮箱和手机可以大大提高账号的安全性。安全的邮箱和手机可以提供更好的防护，防止账号被盗用。同时，及时关注邮箱和手机的动态，发现异常情况及时处理，也是防止账号被盗用的有效方法。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使用安全邮箱和安全手机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掌握防止账号被盗用的技巧，可以有效提高账号的安全性，减少被盗用的风险。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不要将账号密码分享给他人，避免使用弱密码或简单密码，定期更换密码等都是防止账号被盗用的有效方法。其次，避免在不可信的网站或应用上使用个人账号，防止钓鱼攻击。同时，注意保护个人信息，避免个人信息泄露。最后，及时关注账号动态，发现异常情况及时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防止账号被盗用的技巧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防止网络钓鱼与恶意软件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17" b="1281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498" b="134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识别网络钓鱼攻击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警惕可疑链接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不要随意点击来自陌生人或不可信来源的链接，这些链接可能试图诱导您输入账号密码。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注意邮件和短信内容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仔细辨认邮件和短信中的网址、附件和要求提供敏感信息的请求，避免点击或下载可疑文件。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留意网站域名和设计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正规网站通常不会使用非标准的域名或设计，遇到与正常网站明显不同的网站时要特别小心。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https://d.book118.com/298007057066006027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2024-09-05T10:03:10.373</cp:lastPrinted>
  <dcterms:created xsi:type="dcterms:W3CDTF">2024-09-05T02:03:10Z</dcterms:created>
  <dcterms:modified xsi:type="dcterms:W3CDTF">2024-09-05T02:03:12Z</dcterms:modified>
</cp:coreProperties>
</file>