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8BB29-A041-4284-80E5-1F600B5E9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FFD905-7305-4C7B-9B91-8FDF6141A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13CA5-00EA-42E5-B2A6-A70A75711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B87B8C-C824-41FE-9F6B-629DE67F5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76512E-EE2C-4972-86E4-FD64B1323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C67B82-4BC1-489A-A26C-3AB5CB2B8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53DDEB-0CC1-4388-BA26-A52C0356D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9DC214-854A-4D5E-9C9B-8A6260030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48DD6F-B8A3-4AB1-9A6B-4BFBAEDFF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E1C0A8-3834-4FDE-A474-A6858F4FD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F7C7B7-77B2-405D-8E30-D142CD544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11011034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高考考务培训会课件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考务工作的重要性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考务工作流程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考务工作规范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考务工作常见问题及处理方法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考务工作案例分析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考务工作的重要性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625" r="76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高考作为国家选拔人才的重要途径，公平性是其基本原则之一。考务工作是保障高考公平性的重要环节，通过严谨、细致的考务管理，确保每一位考生能够在同等条件下展示自己的才华。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考务工作不仅关乎高考的公平性，还关系到社会的公正和稳定。一个公平、公正的高考环境有助于树立社会正义，增强人们对教育公平的信心，从而维护社会的和谐与稳定。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高考的公平性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考务部门需制定详细的考务工作规章制度，明确各个环节的职责和要求，确保考试工作的有序进行。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制定和执行考务工作规章制度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考务部门负责组织和管理考试实施工作，包括考场布置、考试组织、考试监控等，确保考试过程的安全、规范和公正。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组织和管理考试实施工作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考务部门需对考试安全保密工作进行监督和检查，确保试卷、答卷的安全保密，防止考试作弊和泄密事件的发生。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监督和检查考试安全保密工作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考务工作的职责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考务工作要求严谨细致，每一个环节都需要精心策划和严格执行，确保考试的公正、公平和安全。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严谨细致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高效有序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团结协作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考务工作需高效有序，合理安排考试时间、考场和考试人员，确保考试工作的顺利进行。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考务工作人员需团结协作，共同完成考试工作任务，确保考试的顺利进行和圆满成功。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考务工作的要求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考务工作流程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836" r="1983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85" r="186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978" r="1897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考试前的准备工作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确保试卷在印刷、运送、保管过程中严格保密，防止泄题。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考场应整洁、安静，考试座位应保持一定间距，避免考生作弊。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对考试所需的设备进行全面检查，如投影仪、电脑、网络等，确保正常运行。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核对考生的身份信息，确保考试现场人员与报名信息一致。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试卷保密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考场布置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考试设备检查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考生信息核对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监考老师职责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考场巡视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处理突发情况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制止违规行为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考试中的监考工作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8051" r="1805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7968" r="1796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监考老师应严格遵守监考纪律，监督考生按规定进行考试。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监考老师应定时在考场内巡视，检查考生是否有违规行为。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如遇到考生突发疾病、考场停电等突发情况，监考老师应及时处理并向上级汇报。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监考老师应及时制止考生的作弊行为，维护公平公正的考试环境。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确保试卷完整回收，并按规定进行保管，以便后续核查。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试卷回收与保管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考试结束后，应清理考场内的垃圾，保持考场整洁。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考场清理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及时将考生成绩录入系统，并核对成绩是否有误。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成绩录入与核对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对本次考试进行总结，分析存在的问题和不足之处，提出改进意见和建议。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总结反馈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考试后的收尾工作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考务工作规范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https://d.book118.com/298011011034006037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2024-09-16T22:57:18.082</cp:lastPrinted>
  <dcterms:created xsi:type="dcterms:W3CDTF">2024-09-16T14:57:18Z</dcterms:created>
  <dcterms:modified xsi:type="dcterms:W3CDTF">2024-09-16T14:57:20Z</dcterms:modified>
</cp:coreProperties>
</file>