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EDB6D-BA95-4A35-8E08-CD788063F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3F9F7-802E-4EC6-9000-F3E1E2A33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8123-9253-4ECB-9A66-0A4FE4EB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DF311-BB33-435E-B536-6B4140B4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12F48-3230-43A5-9458-2A095DA9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E730A-232B-4FE5-9C8C-00926D62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9970A-11B9-49E1-8525-8E732B2E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B62FD-0799-4D57-98B5-6B3C3864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7E6E6-EA28-43A9-8E34-C161DB52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B2CA-BE9A-408A-B252-BA509E8E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D6533-B0BA-44A8-BF48-F7D9F12ED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1050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设备维修安全知识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设备维修前的安全准备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设备维修过程中的安全操作规范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设备维修后的安全检查与评估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应对突发情况与事故处理措施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提高设备维修安全水平的建议与措施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设备维修是确保设备正常运行的关键环节，对于提高设备使用效率、延长设备使用寿命具有重要意义。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通过定期维修和保养，可以及时发现并排除设备潜在的安全隐患，有效预防设备事故的发生。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设备维修工作直接关系到生产安全，做好设备维修工作有助于保障生产过程的顺利进行，提高生产效率和质量。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促进生产安全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在设备维修过程中，可能涉及到带电作业，存在触电风险。因此，维修人员必须严格遵守电气安全操作规程，采取必要的防护措施。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设备维修时，可能需要对设备进行拆卸、安装等操作，存在机械伤害的风险。维修人员应佩戴合适的防护用品，并遵循安全操作规程。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某些设备可能含有有害物质，如化学品、有毒气体等。在维修过程中，如不注意防护，可能对人体造成危害。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有害物质危害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维修过程中的安全隐患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企业应建立完善的设备维修安全制度，明确维修人员的职责和安全操作规程，确保维修工作的顺利进行。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建立安全维修制度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企业应定期对维修人员进行安全培训，提高他们的安全意识和操作技能，确保他们能够在维修过程中自觉遵守安全规定。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企业应为维修人员配备必要的安全防护用品，如绝缘手套、防护服、防毒面具等，确保他们在维修过程中的安全。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配备安全防护用品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企业应定期对设备维修工作进行检查和评估，及时发现并纠正存在的问题和隐患，确保维修工作的安全和质量。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安全防护措施与制度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设备维修前的安全准备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858" b="48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学习相关维修手册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认真阅读并理解设备维修手册，按照手册中的指导进行正确的维修操作。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了解设备的基本构造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在维修前，必须充分了解设备的结构特点，包括主要部件、连接方式和工作原理。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掌握设备的技术参数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熟悉设备的技术参数和操作规范，确保在维修过程中不会因误操作而导致设备损坏或人员伤亡。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熟悉设备结构与工作原理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根据危险源的性质和可能造成的后果，对风险进行评估和分类，制定相应的防范措施。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制定风险控制措施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针对不同的风险等级，制定相应的控制措施，如使用防护用具、定期巡查等，以降低风险发生的可能性。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对设备进行全面检查，识别可能存在的危险源，如高温、高压、有毒物质等。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识别潜在危险源及风险评估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根据设备维修的需求和实际情况，制定详细的维修计划，包括维修步骤、所需工具和材料、预计完成时间等。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针对可能出现的突发情况，制定相应的应急预案，明确应急处理措施和人员分工，确保在紧急情况下能够迅速响应并妥善处理。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对相关维修人员进行培训和演练，提高他们的安全意识和应急处理能力，确保在维修过程中能够保障人员和设备的安全。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培训和演练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制定详细维修计划和应急预案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设备维修过程中的安全操作规范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熟悉维修流程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按照设备维修手册中的流程进行维修，确保每个步骤都正确无误。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在维修过程中，必须严格遵守设备的安全操作规程，如断电、挂牌、穿戴防护用品等。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仔细阅读设备使用说明书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在进行设备维修前，必须仔细阅读设备的使用说明书，了解设备的结构、性能、操作方法及注意事项。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71" b="1577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使用专用工具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针对不同设备，应使用专用的维修工具，确保工具的质量和适用性。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检查工具完好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在使用工具前，应对其进行检查，确保工具完好无损，避免因工具问题导致的安全事故。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穿戴防护用品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在维修过程中，必须穿戴适当的防护用品，如安全帽、防护服、手套、护目镜等，以降低维修过程中的风险。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使用合格工具与防护用品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https://d.book118.com/298011050141006036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2024-09-16T12:07:17.419</cp:lastPrinted>
  <dcterms:created xsi:type="dcterms:W3CDTF">2024-09-16T04:07:17Z</dcterms:created>
  <dcterms:modified xsi:type="dcterms:W3CDTF">2024-09-16T04:07:19Z</dcterms:modified>
</cp:coreProperties>
</file>