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BCD8-E181-4501-9A82-C6CFEDDC3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557F2-BD9E-4224-8DC8-30CD1A51D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C9DD-BB8C-4E47-87B4-6B58838E9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EA6CA-3E76-45F1-B9F7-F622FC80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0C305-C75E-42CE-A52B-9E917CE7F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AD4CC-C347-45D9-AFFE-60B00E18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0BD1B-4B5E-4879-ABC2-51C71C85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EFC0C-532A-480B-8DC9-B77266E9D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A980C-630A-4C5E-941C-0DD143E7D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5AB05-0D62-4C14-8A73-4F8658D2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B7798-96E3-4CEB-80BA-B414B493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2040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调度管理培训课件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调度计划的制定与执行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调度管理的关键技术与方法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调度管理的实践案例分析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调度管理是指对资源进行合理安排和优化配置，以满足生产、运输、服务等需求的过程。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调度管理是生产、物流、服务等行业的核心环节，对于提高效率、降低成本、保障质量等方面具有重要意义。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调度管理的重要性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实现资源的合理配置，提高生产、运输、服务等环节的效率，降低成本，保障质量。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制定合理的调度计划，优化资源配置，协调各个环节，处理异常情况，确保生产、运输、服务等任务的顺利完成。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调度管理的目标与任务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科学性、系统性、动态性、经济性等。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需求分析、资源分析、计划制定、执行与监控、调整与优化等。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调度管理的原则与流程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调度计划的制定与执行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收集历史数据，分析需求变化趋势，预测未来需求量。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根据需求预测结果，制定合理的调度计划，包括生产计划、运输计划、分配计划等。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根据调度计划，合理分配人力、物力、财力等资源，确保计划的顺利实施。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按照调度计划，组织生产、运输、分配等活动，确保按时完成任务。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资源分配与计划执行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计划调整与优化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根据实际情况，对调度计划进行适时调整，以适应变化的需求和市场环境。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通过改进生产工艺、优化运输路线、提高工作效率等方式，不断优化调度计划。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https://d.book118.com/298012040077006043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2024-09-23T05:17:26.585</cp:lastPrinted>
  <dcterms:created xsi:type="dcterms:W3CDTF">2024-09-22T21:17:26Z</dcterms:created>
  <dcterms:modified xsi:type="dcterms:W3CDTF">2024-09-22T21:17:28Z</dcterms:modified>
</cp:coreProperties>
</file>