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38554A8-60EB-43A6-A8BF-6C4BC349C33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A13736-A1DF-4AC2-92DB-3D228437F5F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D2EF112-C60B-4271-A8DB-49D8A126E5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F248BF9-64D5-414B-8041-587FD9BC0E4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2861ABD-B889-48AF-804E-C0FBA273CAC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F365304-B8D9-4504-A8DE-6F1A54EADA2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89A7E62-07A5-4E07-A793-4A3F661EA82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019833E-74C6-4860-930D-7594ACB01B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CCF6155-5493-4886-8B78-72D5C53E977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83EA3D-36F5-440B-944B-7C65CF4F1A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E38E05-6409-4ED6-9F0F-6AB45D10C3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98012110127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护理有关的ppt课件</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sz="2025">
              <a:solidFill>
                <a:srgbClr val="603200">
                  <a:alpha val="100000"/>
                </a:srgb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护理基础知识</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护理技能与操作</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护理教育与培训</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护理研究与发展</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特殊群体的护理</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护理基础知识</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护理的定义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护理是一门关注人类健康和福祉的学科，它涉及到预防疾病、照顾患者、促进康复以及维护和提高个人、家庭和社区的健康水平。</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护理的重要性</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护理在医疗保健体系中扮演着至关重要的角色，它关乎患者的生命质量和康复进程，同时也对医护人员的协作和医疗工作的整体效果产生深远影响。</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7064" b="7064"/>
          <a:stretch>
            <a:fillRect/>
          </a:stretch>
        </p:blipFill>
        <p:spPr>
          <a:xfrm>
            <a:off x="7803289" y="1299241"/>
            <a:ext cx="3679824" cy="4906432"/>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护理的定义与重要性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护理人员是医疗团队的重要成员，他们负责提供专业的护理服务，包括病情观察、症状缓解、健康教育以及心理支持等。</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护理人员的职责因具体岗位而异，但通常包括执行医嘱、监测患者状况、提供生活照顾、教育患者及家属以及参与医疗团队协作等。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护理人员的角色与职责</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护理人员的职责</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护理人员的角色</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护理伦理</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护理伦理是指护理人员在从事医疗护理工作时必须遵循的道德准则和行为规范，包括尊重患者的权利、保护患者的隐私、维护患者的利益以及履行对患者的责任等。</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护理法规</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护理法规是指国家制定的一系列与护理工作相关的法律、法规和政策文件，旨在规范护理人员的执业行为，保障患者的权益，促进护理行业的健康发展。</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护理伦理与法规</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护理技能与操作</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基础护理技能包括测量体温、记录呼吸和心率等基本生命体征，以及协助病人进食、洗漱、排便等日常生活护理。这些技能是护理人员必须掌握的基本功，能够为病人提供必要的照顾和支持。</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护理人员需要熟练掌握各种基础护理操作，如更换床单、清洁口腔、吸痰等，以确保病人舒适和卫生。同时，护理人员还需要了解如何预防压疮、跌倒等并发症，并采取相应的措施来避免这些问题的发生。</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基础护理技能</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454963" y="1766626"/>
            <a:ext cx="4577476"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急救护理技能包括心肺复苏、止血、包扎等紧急处理措施。这些技能在病人出现紧急情况时能够迅速发挥作用，为病人争取宝贵的抢救时间。</a:t>
            </a:r>
          </a:p>
        </p:txBody>
      </p:sp>
      <p:sp>
        <p:nvSpPr>
          <p:cNvPr id="3" name="TextBox 3"/>
          <p:cNvSpPr txBox="1"/>
          <p:nvPr/>
        </p:nvSpPr>
        <p:spPr>
          <a:xfrm>
            <a:off x="689593" y="4439331"/>
            <a:ext cx="4519030" cy="143865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350">
                <a:solidFill>
                  <a:schemeClr val="dk1">
                    <a:alpha val="100000"/>
                  </a:schemeClr>
                </a:solidFill>
                <a:latin typeface="Microsoft Yahei"/>
                <a:ea typeface="Microsoft Yahei"/>
                <a:cs typeface="Microsoft Yahei"/>
              </a:rPr>
              <a:t>护理人员需要定期进行急救培训和演练，提高自己在紧急情况下的应对能力。同时，护理人员还需要了解各种常见急症的处理方法，如急性心肌梗死、休克等，以便在遇到这些情况时能够迅速采取正确的措施。</a:t>
            </a:r>
          </a:p>
        </p:txBody>
      </p:sp>
      <p:sp>
        <p:nvSpPr>
          <p:cNvPr id="4" name="AutoShape 4"/>
          <p:cNvSpPr/>
          <p:nvPr/>
        </p:nvSpPr>
        <p:spPr>
          <a:xfrm>
            <a:off x="617602" y="3306002"/>
            <a:ext cx="701468" cy="122998"/>
          </a:xfrm>
          <a:prstGeom prst="rect">
            <a:avLst/>
          </a:prstGeom>
          <a:solidFill>
            <a:schemeClr val="accent2">
              <a:lumMod val="60000"/>
              <a:lumOff val="40000"/>
              <a:alpha val="100000"/>
            </a:schemeClr>
          </a:solidFill>
        </p:spPr>
        <p:txBody>
          <a:bodyPr vert="horz" wrap="square"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450"/>
              </a:spcBef>
              <a:defRPr/>
            </a:pPr>
            <a:endParaRPr lang="en-US" sz="1100"/>
          </a:p>
        </p:txBody>
      </p:sp>
      <p:sp>
        <p:nvSpPr>
          <p:cNvPr id="5" name="AutoShape 5"/>
          <p:cNvSpPr/>
          <p:nvPr/>
        </p:nvSpPr>
        <p:spPr>
          <a:xfrm>
            <a:off x="564691"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47443" y="3306002"/>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1319071" y="3368040"/>
            <a:ext cx="6434912"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8" name="AutoShape 8"/>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585874" y="6029346"/>
            <a:ext cx="6153656"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急救护理技能</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康复护理技能包括协助病人进行康复训练、指导病人进行功能锻炼等。这些技能能够帮助病人在治疗过程中尽快恢复身体功能，提高生活质量。</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护理人员在康复护理中需要关注病人的心理状态，给予病人必要的支持和鼓励。同时，护理人员还需要了解各种康复治疗方法，如物理疗法、职业疗法等，以便为病人提供更加全面的护理服务。</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康复护理技能</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心理护理技能包括倾听病人的诉求、关注病人的情绪变化、提供心理支持和安慰等。这些技能能够帮助病人缓解焦虑、抑郁等负面情绪，促进病人的身心健康。</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护理人员需要具备良好的沟通能力和同理心，以便更好地理解病人的需求和感受。同时，护理人员还需要了解各种心理治疗方法，如认知行为疗法、放松训练等，以便在必要时为病人提供更加专业的心理支持。</a:t>
            </a:r>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心理护理技能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护理教育与培训</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https://d.book118.com/298012110127006031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41</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2024-09-08T21:56:33.937</cp:lastPrinted>
  <dcterms:created xsi:type="dcterms:W3CDTF">2024-09-08T13:56:33Z</dcterms:created>
  <dcterms:modified xsi:type="dcterms:W3CDTF">2024-09-08T13:56:35Z</dcterms:modified>
</cp:coreProperties>
</file>