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21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1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70E5B-7386-457E-9920-9F585EFF8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028A3-2645-42E9-B835-E644991B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8E42F-7AEE-468B-955B-6E9C0C819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33E41-1DEC-4654-B229-73EEF2D18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3433C-A130-4E4E-A11F-278082F9C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3A324F-7FA4-4435-8B7A-E1C37E39A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56E30-7D9B-4400-9ED3-1BA842CF7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B71A3-15CC-4C36-B653-7B6EAE11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B4F59-54AA-4E46-B265-4EA2B70B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D92B8-B9DA-48C7-9CB1-61D74B25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82AB5-EEF8-4465-8C55-D187FC79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208" r:id="rId2"/>
    <p:sldLayoutId id="2147496209" r:id="rId3"/>
    <p:sldLayoutId id="2147496210" r:id="rId4"/>
    <p:sldLayoutId id="2147496211" r:id="rId5"/>
    <p:sldLayoutId id="2147496212" r:id="rId6"/>
    <p:sldLayoutId id="2147496213" r:id="rId7"/>
    <p:sldLayoutId id="2147496214" r:id="rId8"/>
    <p:sldLayoutId id="2147496215" r:id="rId9"/>
    <p:sldLayoutId id="2147496216" r:id="rId10"/>
    <p:sldLayoutId id="214749621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13" Type="http://schemas.openxmlformats.org/officeDocument/2006/relationships/tags" Target="../tags/tag301.xml" /><Relationship Id="rId14" Type="http://schemas.openxmlformats.org/officeDocument/2006/relationships/tags" Target="../tags/tag302.xml" /><Relationship Id="rId15" Type="http://schemas.openxmlformats.org/officeDocument/2006/relationships/tags" Target="../tags/tag303.xml" /><Relationship Id="rId16" Type="http://schemas.openxmlformats.org/officeDocument/2006/relationships/tags" Target="../tags/tag304.xml" /><Relationship Id="rId17" Type="http://schemas.openxmlformats.org/officeDocument/2006/relationships/tags" Target="../tags/tag30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14132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红楼梦人物分析平儿课件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43637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68580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单击添加目录项标题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65468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94615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3812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163639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平儿的人物特点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160147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189420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32422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258508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平儿在红楼梦中的角色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2546350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28397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26529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353187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平儿的性格分析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348932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378333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2063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447294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平儿在贾府的地位和作用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443039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472440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cxnSp>
        <p:nvCxnSpPr>
          <p:cNvPr id="3145805" name="直接连接符 13"/>
          <p:cNvCxnSpPr/>
          <p:nvPr>
            <p:custDataLst>
              <p:tags r:id="rId24"/>
            </p:custDataLst>
          </p:nvPr>
        </p:nvCxnSpPr>
        <p:spPr>
          <a:xfrm>
            <a:off x="5198110" y="614743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标题"/>
          <p:cNvSpPr txBox="1"/>
          <p:nvPr>
            <p:custDataLst>
              <p:tags r:id="rId25"/>
            </p:custDataLst>
          </p:nvPr>
        </p:nvSpPr>
        <p:spPr>
          <a:xfrm>
            <a:off x="5603875" y="54140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0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平儿的命运与结局</a:t>
            </a:r>
            <a:endParaRPr lang="zh-CN" altLang="en-US" sz="20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6" name="文本框 15"/>
          <p:cNvSpPr txBox="1"/>
          <p:nvPr>
            <p:custDataLst>
              <p:tags r:id="rId26"/>
            </p:custDataLst>
          </p:nvPr>
        </p:nvSpPr>
        <p:spPr>
          <a:xfrm>
            <a:off x="10283190" y="5371465"/>
            <a:ext cx="108966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06</a:t>
            </a:r>
            <a:endParaRPr lang="en-US" altLang="zh-CN" sz="36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8" name="椭圆 16"/>
          <p:cNvSpPr/>
          <p:nvPr>
            <p:custDataLst>
              <p:tags r:id="rId27"/>
            </p:custDataLst>
          </p:nvPr>
        </p:nvSpPr>
        <p:spPr>
          <a:xfrm>
            <a:off x="5231765" y="56654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平儿的人物特点</a:t>
            </a:r>
            <a:endParaRPr lang="zh-CN" altLang="en-US"/>
          </a:p>
        </p:txBody>
      </p:sp>
      <p:sp>
        <p:nvSpPr>
          <p:cNvPr id="10490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聪明机智</a:t>
            </a:r>
            <a:endParaRPr lang="zh-CN" altLang="en-US"/>
          </a:p>
        </p:txBody>
      </p:sp>
      <p:sp>
        <p:nvSpPr>
          <p:cNvPr id="10491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平儿在贾府中地位不高，但她能够巧妙地应对各种复杂的人际关系。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她在处理问题时，能够迅速找到解决问题的方法，表现出出色的应变能力。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平儿在贾府中具有很高的情商，她能够理解他人的感受，并采取适当的行动来应对。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她在贾府中具有很高的智商，她能够迅速理解复杂的情况，并采取适当的行动来应对。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善于察言观色</a:t>
            </a:r>
            <a:endParaRPr lang="zh-CN" altLang="en-US"/>
          </a:p>
        </p:txBody>
      </p:sp>
      <p:sp>
        <p:nvSpPr>
          <p:cNvPr id="104922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平儿在贾府中地位不高，但她善于观察他人的言行举止，从而了解他们的需求和想法。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3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她能够根据不同的场合和情况，调整自己的言行，以适应环境的变化。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4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平儿在与人交往中，能够把握分寸，既不过于热情，也不过于冷淡，让人感到舒适。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4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她的察言观色能力使她在贾府中赢得了广泛的好评和尊重。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善于处理人际关系</a:t>
            </a:r>
            <a:endParaRPr lang="zh-CN" altLang="en-US"/>
          </a:p>
        </p:txBody>
      </p:sp>
      <p:sp>
        <p:nvSpPr>
          <p:cNvPr id="104929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平儿在贾府中地位不高，但她善于处理与主子、仆人之间的关系，赢得了大家的尊重和喜爱。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她在处理人际关系时，注重平等、尊重和理解，不偏袒、不歧视，赢得了广泛的好评。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平儿在处理人际关系时，善于运用智慧和策略，既能解决问题，又能避免矛盾激化。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平儿在处理人际关系时，注重沟通和协调，能够化解矛盾，促进和谐。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忠诚善良</a:t>
            </a:r>
            <a:endParaRPr lang="zh-CN" altLang="en-US"/>
          </a:p>
        </p:txBody>
      </p:sp>
      <p:sp>
        <p:nvSpPr>
          <p:cNvPr id="10493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忠诚：对贾府忠心耿耿，尽职尽责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聪明：在处理事务时表现出聪明才智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勇敢：在关键时刻敢于挺身而出，保护贾府利益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善良：对待下人宽厚，乐于助人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平儿在红楼梦中的角色</a:t>
            </a:r>
            <a:endParaRPr lang="zh-CN" altLang="en-US"/>
          </a:p>
        </p:txBody>
      </p:sp>
      <p:sp>
        <p:nvSpPr>
          <p:cNvPr id="104943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3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平儿作为贾琏的妾室</a:t>
            </a:r>
            <a:endParaRPr lang="zh-CN" altLang="en-US"/>
          </a:p>
        </p:txBody>
      </p:sp>
      <p:sp>
        <p:nvSpPr>
          <p:cNvPr id="104951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身份：贾琏的妾室，王熙凤的陪嫁丫鬟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2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性格：聪明伶俐，善良正直，善于处理人际关系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2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地位：在贾府中地位较高，受到贾母、王熙凤等人的喜爱和信任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53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作用：在贾府中起到调和矛盾、处理事务的作用，是贾府中不可或缺的人物之一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平儿作为王熙凤的得力助手</a:t>
            </a:r>
            <a:endParaRPr lang="zh-CN" altLang="en-US"/>
          </a:p>
        </p:txBody>
      </p:sp>
      <p:sp>
        <p:nvSpPr>
          <p:cNvPr id="10495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平儿聪明机智，善于处理各种复杂情况，是王熙凤的重要帮手。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平儿是王熙凤的贴身丫鬟，也是她的得力助手。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平儿在贾府中地位较高，负责管理家务和协助王熙凤处理事务。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平儿对王熙凤忠心耿耿，为她出谋划策，帮助她解决各种问题。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平儿与其他人物的关系</a:t>
            </a:r>
            <a:endParaRPr lang="zh-CN" altLang="en-US"/>
          </a:p>
        </p:txBody>
      </p:sp>
      <p:sp>
        <p:nvSpPr>
          <p:cNvPr id="104965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5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贾宝玉：平儿是贾宝玉的贴身丫鬟，两人关系亲密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王熙凤：平儿是王熙凤的得力助手，两人关系复杂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贾琏：平儿是贾琏的妾，两人关系微妙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薛宝钗：平儿与薛宝钗关系较好，互相尊重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平儿在红楼梦中的重要性</a:t>
            </a:r>
            <a:endParaRPr lang="zh-CN" altLang="en-US"/>
          </a:p>
        </p:txBody>
      </p:sp>
      <p:sp>
        <p:nvSpPr>
          <p:cNvPr id="10497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平儿是贾府中少数能够理解和关心他人的人，她的存在使得贾府中的人际关系更加和谐。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平儿是贾府中地位最高的丫鬟之一，她的言行举止对贾府的稳定和发展有着重要影响。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平儿是贾府中少数能够保持公正、公平的人，她的存在使得贾府中的矛盾和冲突得到了缓解。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平儿是贾府中少数能够独立思考和判断的人，她的存在使得贾府中的决策更加明智和合理。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平儿的性格分析</a:t>
            </a:r>
            <a:endParaRPr lang="zh-CN" altLang="en-US"/>
          </a:p>
        </p:txBody>
      </p:sp>
      <p:sp>
        <p:nvSpPr>
          <p:cNvPr id="104978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9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https://d.book118.com/298014132034006040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2"/>
  <p:tag name="KSO_WM_UNIT_INDEX" val="1_6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1"/>
  <p:tag name="KSO_WM_UNIT_INDEX" val="1_6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6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309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3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演示夏行楷</vt:lpstr>
      <vt:lpstr>演示佛系体</vt:lpstr>
      <vt:lpstr>+中文标题</vt:lpstr>
      <vt:lpstr>宋体</vt:lpstr>
      <vt:lpstr>Office Theme</vt:lpstr>
      <vt:lpstr>红楼梦人物分析平儿课件</vt:lpstr>
      <vt:lpstr>目录</vt:lpstr>
      <vt:lpstr>添加章节标题</vt:lpstr>
      <vt:lpstr>平儿的人物特点</vt:lpstr>
      <vt:lpstr>聪明机智</vt:lpstr>
      <vt:lpstr>善于察言观色</vt:lpstr>
      <vt:lpstr>善于处理人际关系</vt:lpstr>
      <vt:lpstr>忠诚善良</vt:lpstr>
      <vt:lpstr>平儿在红楼梦中的角色</vt:lpstr>
      <vt:lpstr>平儿作为贾琏的妾室</vt:lpstr>
      <vt:lpstr>平儿作为王熙凤的得力助手</vt:lpstr>
      <vt:lpstr>平儿与其他人物的关系</vt:lpstr>
      <vt:lpstr>平儿在红楼梦中的重要性</vt:lpstr>
      <vt:lpstr>平儿的性格分析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2024-09-18T12:24:30.962</cp:lastPrinted>
  <dcterms:created xsi:type="dcterms:W3CDTF">2024-09-18T04:24:30Z</dcterms:created>
  <dcterms:modified xsi:type="dcterms:W3CDTF">2024-09-18T04:24:33Z</dcterms:modified>
</cp:coreProperties>
</file>