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1FC4803-3839-48C4-8A03-8FA3DB41C1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7F020A0-AF70-4B4B-A635-5DE18CDC08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7119E3D-65E4-4F44-B5C6-2F4CDF19CE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66A9D6C-1CA6-40E4-90FB-530842275F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3DEA110-C85C-4BCF-BB94-2FA8809DA2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2C1FE93-9470-4398-9C6B-AFD7D98E64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9049FFF-BF20-463F-80AD-048B223FDA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C0B2702-422B-499C-81AE-A4F90CAA68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79567A9-3C09-4725-B89B-603BD90266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266E6A4-902E-47BC-851F-20D3046FF4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8248FC1-2E7E-4E1C-ABF2-0439CF5380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17.jpeg" /><Relationship Id="rId6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3.jpe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98015060043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068855" y="4173441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/>
                </a:solidFill>
                <a:latin typeface="Microsoft Yahei"/>
                <a:ea typeface="Microsoft Yahei"/>
                <a:cs typeface="Microsoft Yahei"/>
              </a:rPr>
              <a:t>汇报人：&lt;XXX&gt;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8683" y="4173441"/>
            <a:ext cx="27451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/>
                </a:solidFill>
                <a:latin typeface="Microsoft Yahei"/>
                <a:ea typeface="Microsoft Yahei"/>
                <a:cs typeface="Microsoft Yahei"/>
              </a:rPr>
              <a:t>2023-12-22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42648" y="1870418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大学生急救知识培训考核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培训背景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急救基础知识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大学生常见急症处理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大学生急救技能实践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考核与反馈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结语与展望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培训背景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安全事故频发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近年来，大学生安全事故频发，如火灾、交通事故等，给个人和社会带来严重后果。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安全意识教育缺失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许多高校在课程设置中缺乏安全意识教育，导致学生对安全问题缺乏足够的重视。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缺乏基本的安全知识和技能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许多大学生在遇到突发状况时，往往缺乏基本的应对措施，容易陷入恐慌和混乱。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7375" r="7375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大学生安全意识现状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掌握急救知识可以及时有效地应对意外伤害，为伤者争取宝贵的救治时间，降低伤亡率。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保护生命安全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大学生作为社会未来的中坚力量，具备急救知识有助于在紧急情况下提供及时的援助，维护社会稳定。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维护社会稳定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4917" r="1491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掌握急救知识有助于大学生在遇到危险时保护自己，避免因缺乏应对措施而遭受伤害。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提高自我保护能力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急救知识的重要性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68" r="32568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90" r="32590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68" r="32568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通过培训使大学生掌握基本的急救知识和技能，提高应对突发事件的能力。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培训目标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提升大学生的安全意识，减少安全事故的发生，保障个人和社会的安全与稳定。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培训意义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培训目标与意义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急救基础知识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2873" r="12873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7511" r="17511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在紧急情况下，首先要迅速识别危险，了解状况，以便采取适当的急救措施。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迅速识别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在急救过程中，保持冷静和镇定是至关重要的，这有助于做出正确的决策和采取正确的行动。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保持冷静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在多处受伤或患病的情况下，应优先处理最危急的状况，以确保患者的生命安全。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优先处理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在急救过程中，及时寻求帮助和呼救是非常重要的，可以尽快得到专业医疗人员的救治。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求助与呼救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急救基本原则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心搏骤停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急性心肌梗死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脑卒中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骨折与扭伤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常见急症与意外伤害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t="116" b="116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0826" r="1082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11620" r="11620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心搏骤停是一种常见的急症，需要立即进行心肺复苏术（CPR）和除颤。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急性心肌梗死是一种严重的心脏病，需要立即就医，并进行紧急介入治疗。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脑卒中是一种脑血管意外事件，需要立即就医，并进行紧急治疗。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骨折和扭伤是常见的意外伤害，需要正确的固定和处理，以减轻疼痛和预防并发症。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心肺复苏术是一种紧急处理措施，用于恢复心脏骤停患者的自主循环和呼吸。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心肺复苏术（CPR）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止血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搬运患者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使用急救药物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止血是急救的基本操作之一，可以通过加压包扎、抬高受伤部位等方法来控制出血。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在急救过程中，搬运患者是一项重要的操作，需要遵循正确的姿势和技巧，以避免加重患者的伤情。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在某些紧急情况下，如过敏性休克、哮喘发作等，可能需要使用急救药物来缓解症状或控制病情。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急救流程与操作要领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大学生常见急症处理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晕厥与休克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晕厥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是指由于大脑暂时性缺血、缺氧导致的突然发作的短暂意识丧失。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休克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是指由于各种原因导致的有效循环血容量减少，引起组织灌注不足，导致细胞代谢紊乱和功能受损的病理生理过程。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急救措施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保持呼吸道通畅，采取平卧位，抬高下肢，给予吸氧，严密监测生命体征，根据病情进行相应的治疗。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呼吸道异物阻塞是指异物进入呼吸道，导致呼吸困难、窒息等严重症状的紧急情况。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急救措施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立即采取海姆立克急救法，将患者置于急救体位，施救者站在患者背后，双手环抱患者腰部，一手握拳抵住患者剑突下缘与脐部之间，另一只手握住拳头快速向内向上冲击患者的腹部，重复多次直至异物排出。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急性呼吸道异物阻塞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骨折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是指骨结构的连续性完全或部分断裂。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16500" r="16500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扭伤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是指关节在外力作用下发生超范围的活动，导致关节周围的韧带、肌腱等软组织受到损伤。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急救措施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骨折时应保持受伤部位静止不动，采取适当的固定措施防止继发性损伤，及时就医；扭伤时应立即停止活动，冷敷、加压包扎、抬高受伤部位，以减轻肿胀和疼痛，24小时后可进行热敷促进血液循环。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骨折与扭伤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https://d.book118.com/298015060043006036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3490F4"/>
      </a:accent1>
      <a:accent2>
        <a:srgbClr val="71A6E6"/>
      </a:accent2>
      <a:accent3>
        <a:srgbClr val="4CC8E3"/>
      </a:accent3>
      <a:accent4>
        <a:srgbClr val="5CB887"/>
      </a:accent4>
      <a:accent5>
        <a:srgbClr val="F6B048"/>
      </a:accent5>
      <a:accent6>
        <a:srgbClr val="A5A8F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87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2024-09-15T12:58:57.970</cp:lastPrinted>
  <dcterms:created xsi:type="dcterms:W3CDTF">2024-09-15T04:58:57Z</dcterms:created>
  <dcterms:modified xsi:type="dcterms:W3CDTF">2024-09-15T04:59:00Z</dcterms:modified>
</cp:coreProperties>
</file>