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9D445-F193-4B29-A328-9F5486B6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BEDD-DCD2-42D9-B8F0-BFA54733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BC698-1C06-4CBA-897B-FC286EA8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72677-FF8B-473D-BB43-507F97113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1E138-F0E7-4302-972B-A90057BA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77B5A-7847-484B-A12F-9F0B554FC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575AE-C7DA-4560-B88E-2CBF878CF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45EC2-6B03-48A5-A0E7-35D04533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8C7E2-43BC-408A-8525-52086DA58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67171-AC71-414F-9806-D139C436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CE133-7229-44BD-9923-8A84E1BF4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160171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建筑设计行业财务人员年度利润表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年度收入情况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年度支出情况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年度利润情况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建筑设计行业作为国民经济的重要组成部分，其财务状况对于行业的可持续发展具有重要意义。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年度利润表是反映建筑设计行业财务成果的重要报表，对于投资者、债权人、政府等利益相关者了解行业财务状况、评估行业绩效具有重要意义。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本报告旨在提供建筑设计行业财务人员年度利润表的全面概述，帮助读者更好地了解行业财务状况和经营成果。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本报告涵盖了建筑设计行业内的各类企业，包括建筑设计公司、建筑设计事务所、建筑设计咨询机构等。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报告重点关注行业整体的财务状况和经营成果，不涉及单个企业的具体财务数据。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报告所依据的数据来源于行业协会、国家统计局等权威机构发布的公开数据，确保了数据的准确性和可靠性。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年度收入情况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指上一年度建筑设计行业财务人员所获得的总收入。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上年总收入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指本年度建筑设计行业财务人员所获得的总收入，包括业务收入、其他收入等。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本年总收入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反映本年度总收入相对于上一年度的增长情况。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总收入增长率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总收入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设计业务收入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指建筑设计行业财务人员通过提供设计服务所获得的收入。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咨询业务收入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指建筑设计行业财务人员通过提供咨询服务所获得的收入。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其他业务收入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指建筑设计行业财务人员通过提供其他附加服务所获得的收入。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业务收入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708" r="2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指除上述以外的其他收入，如违约金、罚款等。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投资收益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指建筑设计行业财务人员通过投资所获得的收益，如股票、基金等变卖价高于买入价，实际得到的收益。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营业外收入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指与建筑设计行业财务人员的业务活动无直接关系的各项收入，如政府补助、捐赠等。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其他收入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年度支出情况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建筑设计行业财务人员在过去一年的总支出金额。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包括业务支出、员工薪酬、运营成本、税费等多个方面的支出。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支出总额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业务拓展费用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用于开展新业务、拓展市场等方面的支出。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分包费用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将部分业务分包给其他公司或个人所产生的费用。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建筑设计项目所需的直接成本，如材料费、设备费等。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包括工资、奖金、津贴、社保等员工相关支出。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员工薪酬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公司日常运营所需的费用，如租金、水电费、办公设备等。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企业应缴纳的各项税费，如企业所得税、增值税等。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税费支出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https://d.book118.com/298016017105006034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2024-09-13T03:00:34.184</cp:lastPrinted>
  <dcterms:created xsi:type="dcterms:W3CDTF">2024-09-12T19:00:34Z</dcterms:created>
  <dcterms:modified xsi:type="dcterms:W3CDTF">2024-09-12T19:00:36Z</dcterms:modified>
</cp:coreProperties>
</file>