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2C6BA0-B9EB-4026-A1FB-F2362B05EB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CE2EC1-87B4-4086-98C3-E9966589F6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2D6B4F-14B6-4508-BAC4-0E89C7018D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F183F9-AF62-4213-81AD-E9C776D553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B1F952-EE3B-4359-9FA2-B5075951E2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227879-E9B6-4F74-8C8A-151906B716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C57566-AEAF-4F5A-A3BF-BA491CFF20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AFD390-C933-4E28-BAEF-FFAA73C18D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539470-5D5C-4C6A-A7C6-2A46F5598C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B1611B-20CE-4434-A54E-55225E6BF2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FE0803-67F1-430B-AC40-40A2C7D5F1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01705014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心理咨询机构中的人员培训与价值观传承</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汇报人：PPT可修改</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2024-01-31</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心理咨询机构概述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人员培训重要性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培训内容及方法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价值观传承意义与途径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总结与展望未来发展</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心理咨询机构概述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定位明确</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心理咨询机构在社会中扮演着重要的角色，它们致力于提供专业的心理咨询和支持，以帮助人们改善心理健康和生活质量。</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背景介绍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心理咨询机构是专门为人们提供心理支持和帮助的专业机构，旨在帮助人们解决心理问题和增强心理健康。</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专业性强</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心理咨询机构通常由专业的心理学家、心理咨询师和精神科医生等组成，他们具备丰富的专业知识和实践经验，能够提供专业的心理咨询和支持。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08" r="167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6667" b="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机构背景与定位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服务宗旨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心理咨询机构的服务宗旨是以人为本，关注每一个人的心理健康和需求，提供个性化的心理咨询和支持，帮助人们解决心理问题和提高心理健康水平。</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服务特色</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心理咨询机构的服务特色包括专业性、个性化、保密性和持续性等。它们通过专业的心理咨询技术和方法，根据每个人的不同情况和需求，提供个性化的心理咨询和支持，并严格保护个人隐私和信息安全。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关注群体</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心理咨询机构关注各个年龄段、不同职业和背景的人群，包括儿童、青少年、成人和老年人等，为他们提供全面的心理健康服务。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服务宗旨与特色</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咨询机构的人员结构包括心理咨询师、心理医生、行政人员等。其中，心理咨询师是核心力量，他们具备专业的心理咨询知识和技能，负责提供心理咨询和支持；心理医生则负责进行心理评估、诊断和治疗等；行政人员则负责机构的日常管理和运营。</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咨询机构中每个人员都有明确的职责和工作内容。心理咨询师需要与客户建立良好的沟通关系，了解客户的需求和问题，提供专业的心理咨询和支持；心理医生则需要进行专业的心理评估和治疗，帮助客户解决心理问题；行政人员则需要协助机构负责人进行日常管理和运营工作，确保机构的正常运转。</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心理咨询机构中的人员需要相互协作、密切配合，共同为客户提供优质的心理咨询服务。他们需要定期开会交流工作进展和经验分享，共同解决工作中遇到的问题和挑战。</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人员结构</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职责明确</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团队协作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人员结构与职责</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人员培训重要性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854" b="785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提升专业水平</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掌握专业知识和技能</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通过系统的培训，心理咨询机构的人员可以掌握必要的心理咨询理论、技术和方法，提升专业水平。</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持续学习与发展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培训不仅限于入职阶段，还应贯穿于职业生涯始终，确保人员不断更新知识，适应行业发展。</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提高问题解决能力</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培训中应强调问题解决和案例分析，使人员具备独立处理复杂情况的能力。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通过培训，可以确保心理咨询机构的人员遵循统一的服务标准，提供高质量的服务。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统一服务标准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25" b="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提升客户满意度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减少投诉与纠纷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专业、贴心的服务能够提升客户对心理咨询机构的满意度和忠诚度。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规范的服务流程和良好的沟通技巧能够减少因误解或不当操作引起的投诉和纠纷。</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保障服务质量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培训是传承机构价值观的重要途径，通过共同的学习和交流，人员可以更加认同机构的使命和愿景。</a:t>
            </a:r>
          </a:p>
        </p:txBody>
      </p:sp>
      <p:pic>
        <p:nvPicPr>
          <p:cNvPr id="4" name="Picture 4"/>
          <p:cNvPicPr>
            <a:picLocks noChangeAspect="1"/>
          </p:cNvPicPr>
          <p:nvPr/>
        </p:nvPicPr>
        <p:blipFill>
          <a:blip r:embed="rId2"/>
          <a:srcRect l="16833" r="1683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8208" r="18208"/>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建立共同价值观</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培训中的团队合作和互动环节有助于增强人员之间的默契和协作能力。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促进团队协作</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积极向上的培训氛围可以激发人员的工作热情和归属感，提升团队整体士气。</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营造积极氛围</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增强团队凝聚力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培训内容及方法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跨学科知识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拓展员工的知识面，了解与心理咨询相关的心理学、社会学、医学等领域知识。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心理咨询理论与技术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包括心理咨询的基本概念、理论框架、咨询技能等，确保员工具备扎实的专业基础。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心理健康与评估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培训员工掌握心理健康评估工具和方法，能够准确判断来访者的心理状况和需求。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专业知识与技能培训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培训员工掌握有效的沟通技巧，包括倾听、表达、反馈等，提高与来访者的沟通效果。</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沟通技巧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强化员工的团队合作意识，培养协作精神，提高团队整体效能。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团队协作</a:t>
            </a:r>
          </a:p>
        </p:txBody>
      </p:sp>
      <p:pic>
        <p:nvPicPr>
          <p:cNvPr id="10" name="Picture 10"/>
          <p:cNvPicPr>
            <a:picLocks noChangeAspect="1"/>
          </p:cNvPicPr>
          <p:nvPr/>
        </p:nvPicPr>
        <p:blipFill>
          <a:blip r:embed="rId3"/>
          <a:srcRect l="13208" r="132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5225" r="52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培训员工掌握危机干预的基本知识和技能，能够在紧急情况下妥善处理。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危机干预与处理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沟通与协作能力培训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案例分析与讨论</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组织员工对典型案例进行分析和讨论，分享咨询经验和心得。</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角色扮演与模拟咨询</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通过角色扮演和模拟咨询的方式，让员工亲身体验咨询过程，提高实践能力。</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专家讲座与互动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邀请业内专家进行讲座和交流，为员工提供学习和借鉴的机会。</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实践经验分享与交流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制定科学的考核标准和方法，对员工的学习成果进行评估和反馈。</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培训考核</a:t>
            </a:r>
          </a:p>
        </p:txBody>
      </p:sp>
      <p:pic>
        <p:nvPicPr>
          <p:cNvPr id="5" name="Picture 5"/>
          <p:cNvPicPr>
            <a:picLocks noChangeAspect="1"/>
          </p:cNvPicPr>
          <p:nvPr/>
        </p:nvPicPr>
        <p:blipFill>
          <a:blip r:embed="rId2"/>
          <a:srcRect l="18750" r="187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收集员工对培训内容和方法的意见和建议，及时调整和改进培训计划。</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满意度调查</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定期对员工的咨询实践进行跟踪评估，了解员工的成长和进步情况。</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跟踪评估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培训效果评估与反馈</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https://d.book118.com/298017050143006041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2024-09-20T21:12:50.731</cp:lastPrinted>
  <dcterms:created xsi:type="dcterms:W3CDTF">2024-09-20T13:12:50Z</dcterms:created>
  <dcterms:modified xsi:type="dcterms:W3CDTF">2024-09-20T13:12:52Z</dcterms:modified>
</cp:coreProperties>
</file>