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1C116-35C3-460F-8D63-0E9BBCCA5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4AC81-28B1-4CA2-BD73-4EBA85110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4789C-2174-43CA-A758-0A5F963C5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33D1F-0D3C-4E9A-A3B7-901C9CCF4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FDC292-32E6-4188-A32F-C2B6D0573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44DBC7-F286-437E-9620-8D3CF8AF5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FCFC9C-A760-44CB-A873-42B73F903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C7599-E974-44F5-8427-E667E6C1C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4815A-7307-442D-98DD-346AE021E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46573-6008-4F43-90BA-567E42EFD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1478F-6D72-419F-8CC3-F60CD8D27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20141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企业合规管理实施方案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企业合规管理实施目标及原则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企业合规管理实施步骤及措施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企业合规管理实施保障措施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企业合规管理实施效果评估与改进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随着企业规模的扩大和业务的复杂化，合规管理成为企业稳健发展的关键因素。通过实施合规管理，企业可以确保遵守法律法规、行业准则和道德规范，降低法律风险，维护企业声誉，提升市场竞争力。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应对监管要求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近年来，国内外监管机构对企业合规管理的要求越来越严格。企业需要建立完善的合规管理体系，确保业务运营符合监管要求，避免受到处罚和损失。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适用的法律法规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企业需要遵守的法律法规包括国家法律法规、行业准则、地方性法规等。本实施方案将帮助企业识别并遵守这些法律法规。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涵盖的业务领域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本实施方案适用于企业所有业务领域，包括但不限于市场营销、财务管理、人力资源、知识产权保护等。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合规管理的对象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本实施方案涉及企业内部所有员工，包括高管、中层管理人员和基层员工。同时，企业还需要与供应商、客户等合作伙伴共同遵守合规要求。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实施方案的范围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企业合规管理现状及问题分析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企业已设立专门的合规管理部门，负责全面监督和管理企业的合规事务。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合规管理机构设置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合规培训与教育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已建立较为完善的合规管理制度，包括合规行为规范、合规风险识别与评估、合规审查与报告等。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定期开展合规培训和教育活动，提高员工的合规意识和能力。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现有合规管理体系概述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278" b="62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合规风险识别不足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企业在识别和评估合规风险方面存在不足，未能及时发现和应对潜在的合规问题。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合规审查不严格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在业务开展过程中，对合同、项目等事项的合规审查不够严格，导致一些不合规行为的发生。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合规报告机制不完善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企业的合规报告机制不健全，未能及时向高层管理人员和监管部门报告重大合规问题。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部分员工对合规管理的重要性认识不足，缺乏自觉遵守合规规定的意识。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合规意识不强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企业在合规管理人员的配备和专业能力方面存在不足，导致一些潜在的合规问题无法及时发现和处理。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合规管理能力不足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随着监管政策的不断调整和完善，企业未能及时跟进和适应新的监管要求，导致一些不合规行为的发生。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监管政策变化快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企业合规管理实施目标及原则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提升企业治理水平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通过加强合规管理，推动企业完善治理结构，提高决策水平和运营效率，增强企业竞争力。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通过合规管理，确保企业经营行为符合社会道德和伦理标准，积极履行社会责任，为企业可持续发展奠定基础。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确保企业依法合规经营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通过建立健全合规管理体系，确保企业在经营活动中遵守国家法律法规、行业规定和内部规章制度，防范合规风险。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责任到人原则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合规管理应覆盖企业所有业务领域、部门、岗位和员工，贯穿决策、执行、监督全流程。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注重事前防范和事中控制，通过建立风险评估、预警机制和应对措施，降低合规风险发生的可能性。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明确各级管理人员和员工在合规管理中的职责，建立责任追究机制，确保合规要求得到有效执行。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根据法律法规、行业规定和企业内部规章制度的变化，不断完善合规管理体系，提高合规管理水平。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企业合规管理实施步骤及措施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https://d.book118.com/298020141006006031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2024-09-07T17:19:00.574</cp:lastPrinted>
  <dcterms:created xsi:type="dcterms:W3CDTF">2024-09-07T09:19:00Z</dcterms:created>
  <dcterms:modified xsi:type="dcterms:W3CDTF">2024-09-07T09:19:02Z</dcterms:modified>
</cp:coreProperties>
</file>