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053BE-ABF6-4CBA-9F2C-97B04DB93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5DFA8-2575-48F2-830F-104CECDCB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CF3E8-EA35-4F80-A8F3-38D8DA27E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EEE66-2540-4A3A-97AE-811C63C81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B65ABD-EC5F-4CD5-8599-EFF8A7C23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8572B3-3C85-4859-A081-0A570E69A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1BEEC3-8580-4649-911D-FBD0BA064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17309-8CAC-4208-A594-EF6227E60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12F57-C94E-40DE-AA7B-EB41C85CE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59069-B34E-4412-A229-171F53032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BC9D6-6F05-406D-B589-E811FD4E6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210161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中国文学理论批评史——绪论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古代文学理论批评发展脉络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近现代文学理论批评转型与变革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主要代表人物及其思想贡献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经典作品解读与赏析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自先秦至近代，中国文学理论批评经历了漫长的发展历程，形成了独特的理论体系和批评方法。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中国文学理论批评史的发展脉络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包括儒家文论、道家文论、佛家文论、文心雕龙等，各流派在文学观念、审美标准、创作原则等方面有所侧重。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主要文学理论批评流派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如刘勰、钟嵘、司空图、王国维等，他们的理论贡献和批评实践对中国文学发展产生了深远影响。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重要文学理论批评家及其观点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中国文学理论批评史概述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梳理中国文学理论批评史的发展脉络和主要流派，揭示其内在逻辑和演变规律。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挖掘古代文论家的理论精华和批评智慧，为当代文学创作和批评提供借鉴和启示。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弘扬中华优秀传统文化，推动中国文学理论的创新和发展，提升中国文学的国际影响力。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625" r="26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文献研究法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通过对古代文论典籍的梳理和分析，提炼出各时期文学理论批评的主要观点和方法。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比较研究法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将不同流派、不同时期的文学理论批评进行比较，揭示其异同和内在联系。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选取具有代表性的文学作品和批评案例，深入分析其背后的文学观念和审美标准。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古代文学理论批评发展脉络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091" b="2809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先秦时期，人们开始意识到文学的社会功能和审美价值，出现了“诗言志”、“文以载道”等文学观念。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先秦诸子的著作中，包含了许多对文学创作的探讨和论述，如孔子的“兴观群怨”说、孟子的“知言养气”说等，为后世的文学理论奠定了基础。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先秦时期文学观念及理论萌芽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文学理论的萌芽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文学观念的产生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秦汉时期，随着大一统国家的建立，文学观念逐渐从个人情感的抒发转变为服务于国家政治的需要，“经世致用”成为主流文学观念。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文学观念的演变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汉代出现了专门的文学理论著作，如《毛诗序》、《乐记》等，对诗歌、音乐等文学艺术的本质、功能、创作原则等问题进行了深入探讨，标志着中国古代文学理论的形成。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文学理论的形成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秦汉时期文学观念及理论形成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文学观念的多元化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魏晋南北朝时期，社会动荡不安，文学创作风格多样，文学观念也呈现出多元化的特点。既有“缘情绮靡”的诗歌观念，也有“文以气为主”的散文观念。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文学理论的深化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魏晋南北朝时期的文学理论在继承前代的基础上，更加注重对文学创作内在规律的探讨。刘勰的《文心雕龙》系统总结了文学创作和批评的原则和方法，钟嵘的《诗品》则对诗歌创作和品评提出了独到的见解。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5167" b="51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魏晋南北朝时期文学观念及理论发展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隋唐五代时期文学观念及理论高峰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隋唐五代时期，随着社会经济文化的繁荣发展，文学创作达到了高峰，文学观念也趋于成熟。唐代提出了“文以明道”、“文以贯道”等观念，强调文学的社会功能和道德教化作用。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文学观念的成熟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五代时期的文学理论在继承前代的基础上，取得了重大突破。韩愈、柳宗元等人发起了古文运动，提倡“文以载道”、“文道合一”的观念，对后世的文学创作和理论产生了深远影响。同时，司空图的《二十四诗品》、皎然的《诗式》等著作对诗歌创作和批评进行了深入细致的探讨和总结，标志着中国古代文学理论的高峰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文学理论的高峰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近现代文学理论批评转型与变革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西方文艺思想的引入与传播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自19世纪末以来，西方文艺思想如浪漫主义、现实主义、现代主义等逐渐传入中国，对中国文学理论批评产生了深远影响。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文学观念的变革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在西方文艺思想影响下，中国文学观念发生了重大变革，从传统的“文以载道”观念逐渐转向关注文学自身的审美价值和独立性。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批评方法的更新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西方文艺批评方法的引入，如心理分析、社会学批评、形式主义批评等，为中国文学理论批评提供了新的视角和方法。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近代以来西方文艺思想影响下的变革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现代文学理论批评体系建立与完善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现代文学理论批评体系建立后，对古代和近现代文学作品进行了重新评价和解读，确立了一批新的文学经典。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文学经典的确立与重评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在20世纪初，中国现代文学理论体系逐渐形成，包括了对文学本质、功能、创作等方面的系统论述。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现代文学理论体系的形成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在现代文学理论批评体系中，出现了多种批评流派和方法，如社会历史批评、审美批评、语言学批评等，丰富了文学理论批评的内涵。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批评流派与方法的多样化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https://d.book118.com/298021016101006043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2024-09-23T06:07:05.045</cp:lastPrinted>
  <dcterms:created xsi:type="dcterms:W3CDTF">2024-09-22T22:07:05Z</dcterms:created>
  <dcterms:modified xsi:type="dcterms:W3CDTF">2024-09-22T22:07:07Z</dcterms:modified>
</cp:coreProperties>
</file>