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E04FF-C823-4887-8164-685D4B89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7E4B1-A278-49C2-95EC-D9BB5FC43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C9A08-B6E9-44BB-8827-B434CCEF7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BF64BB-8D70-4CA8-9CFA-96FA25EFD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64C82-5160-4DF8-98A6-7B4B36B95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985F70-4BA3-4576-A93E-AD0B9779A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562F3-44E9-48CA-9DDD-D04CA18B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FF5A8-CF6A-46E1-85E4-7FC059BA5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B52E6E-E1EE-4D59-AFED-9A37207E3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D03C9-DB67-4A71-B3A4-6DB47C770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D56E1-9824-465F-891E-B209C880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211410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2024年度医院放射介入科护理工作计划课件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放射介入科护理工作现状分析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2024年度放射介入科护理工作计划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患者安全与满意度提升策略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护理团队建设与激励机制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通过制定和实施放射介入科护理工作计划，规范护理行为，提高护理质量和效率。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确保患者在放射介入治疗过程中的安全，减少并发症和不良事件的发生。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加强医护之间的沟通和协作，提高医疗团队的整体效能。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本计划适用于放射介入科全体护士，包括护士长、责任护士、值班护士等。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482" r="194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放射介入科护士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与放射介入治疗相关的其他医护人员，如医生、技师等，也需要了解和遵守本计划的相关规定。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其他医护人员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患者及家属有权了解放射介入治疗过程中的护理计划和注意事项，以配合医护人员的工作。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放射介入科护理工作现状分析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放射介入科护理工作涉及大量患者，工作节奏快，任务繁重，对护士的专业技能和心理素质要求较高。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工作量及压力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主要包括患者接待、术前准备、术中配合、术后护理、并发症预防与处理、健康教育等方面。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放射介入科护理工作的质量直接关系到患者的治疗效果和生命安全，因此必须高度重视。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https://d.book118.com/298021141006006037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2024-09-16T15:46:16.559</cp:lastPrinted>
  <dcterms:created xsi:type="dcterms:W3CDTF">2024-09-16T07:46:16Z</dcterms:created>
  <dcterms:modified xsi:type="dcterms:W3CDTF">2024-09-16T07:46:18Z</dcterms:modified>
</cp:coreProperties>
</file>