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0183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236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image" Target="../media/image2.png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tags" Target="../tags/tag14.xml" /><Relationship Id="rId17" Type="http://schemas.openxmlformats.org/officeDocument/2006/relationships/tags" Target="../tags/tag15.xml" /><Relationship Id="rId18" Type="http://schemas.openxmlformats.org/officeDocument/2006/relationships/tags" Target="../tags/tag16.xml" /><Relationship Id="rId19" Type="http://schemas.openxmlformats.org/officeDocument/2006/relationships/tags" Target="../tags/tag17.xml" /><Relationship Id="rId2" Type="http://schemas.openxmlformats.org/officeDocument/2006/relationships/tags" Target="../tags/tag1.xml" /><Relationship Id="rId20" Type="http://schemas.openxmlformats.org/officeDocument/2006/relationships/tags" Target="../tags/tag18.xml" /><Relationship Id="rId21" Type="http://schemas.openxmlformats.org/officeDocument/2006/relationships/tags" Target="../tags/tag19.xml" /><Relationship Id="rId22" Type="http://schemas.openxmlformats.org/officeDocument/2006/relationships/tags" Target="../tags/tag20.xml" /><Relationship Id="rId23" Type="http://schemas.openxmlformats.org/officeDocument/2006/relationships/tags" Target="../tags/tag21.xml" /><Relationship Id="rId24" Type="http://schemas.openxmlformats.org/officeDocument/2006/relationships/slideMaster" Target="../slideMasters/slideMaster2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33.xml" /><Relationship Id="rId11" Type="http://schemas.openxmlformats.org/officeDocument/2006/relationships/tags" Target="../tags/tag34.xml" /><Relationship Id="rId12" Type="http://schemas.openxmlformats.org/officeDocument/2006/relationships/tags" Target="../tags/tag35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7.xml" /><Relationship Id="rId3" Type="http://schemas.openxmlformats.org/officeDocument/2006/relationships/tags" Target="../tags/tag28.xml" /><Relationship Id="rId4" Type="http://schemas.openxmlformats.org/officeDocument/2006/relationships/image" Target="../media/image3.png" /><Relationship Id="rId5" Type="http://schemas.openxmlformats.org/officeDocument/2006/relationships/tags" Target="../tags/tag29.xml" /><Relationship Id="rId6" Type="http://schemas.openxmlformats.org/officeDocument/2006/relationships/image" Target="../media/image4.png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4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image" Target="../media/image5.png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tags" Target="../tags/tag40.xml" /><Relationship Id="rId8" Type="http://schemas.openxmlformats.org/officeDocument/2006/relationships/tags" Target="../tags/tag41.xml" /><Relationship Id="rId9" Type="http://schemas.openxmlformats.org/officeDocument/2006/relationships/tags" Target="../tags/tag4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tags" Target="../tags/tag48.xml" /><Relationship Id="rId6" Type="http://schemas.openxmlformats.org/officeDocument/2006/relationships/tags" Target="../tags/tag49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tags" Target="../tags/tag55.xml" /><Relationship Id="rId7" Type="http://schemas.openxmlformats.org/officeDocument/2006/relationships/tags" Target="../tags/tag56.xml" /><Relationship Id="rId8" Type="http://schemas.openxmlformats.org/officeDocument/2006/relationships/tags" Target="../tags/tag57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6.xml" /><Relationship Id="rId2" Type="http://schemas.openxmlformats.org/officeDocument/2006/relationships/tags" Target="../tags/tag67.xml" /><Relationship Id="rId3" Type="http://schemas.openxmlformats.org/officeDocument/2006/relationships/tags" Target="../tags/tag68.xml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3.xml" /><Relationship Id="rId11" Type="http://schemas.openxmlformats.org/officeDocument/2006/relationships/tags" Target="../tags/tag84.xml" /><Relationship Id="rId12" Type="http://schemas.openxmlformats.org/officeDocument/2006/relationships/tags" Target="../tags/tag85.xml" /><Relationship Id="rId13" Type="http://schemas.openxmlformats.org/officeDocument/2006/relationships/tags" Target="../tags/tag86.xml" /><Relationship Id="rId14" Type="http://schemas.openxmlformats.org/officeDocument/2006/relationships/tags" Target="../tags/tag87.xml" /><Relationship Id="rId15" Type="http://schemas.openxmlformats.org/officeDocument/2006/relationships/tags" Target="../tags/tag88.xml" /><Relationship Id="rId16" Type="http://schemas.openxmlformats.org/officeDocument/2006/relationships/tags" Target="../tags/tag89.xml" /><Relationship Id="rId17" Type="http://schemas.openxmlformats.org/officeDocument/2006/relationships/tags" Target="../tags/tag90.xml" /><Relationship Id="rId18" Type="http://schemas.openxmlformats.org/officeDocument/2006/relationships/tags" Target="../tags/tag91.xml" /><Relationship Id="rId19" Type="http://schemas.openxmlformats.org/officeDocument/2006/relationships/tags" Target="../tags/tag92.xml" /><Relationship Id="rId2" Type="http://schemas.openxmlformats.org/officeDocument/2006/relationships/tags" Target="../tags/tag76.xml" /><Relationship Id="rId20" Type="http://schemas.openxmlformats.org/officeDocument/2006/relationships/tags" Target="../tags/tag93.xml" /><Relationship Id="rId21" Type="http://schemas.openxmlformats.org/officeDocument/2006/relationships/tags" Target="../tags/tag94.xml" /><Relationship Id="rId22" Type="http://schemas.openxmlformats.org/officeDocument/2006/relationships/tags" Target="../tags/tag95.xml" /><Relationship Id="rId23" Type="http://schemas.openxmlformats.org/officeDocument/2006/relationships/tags" Target="../tags/tag96.xml" /><Relationship Id="rId24" Type="http://schemas.openxmlformats.org/officeDocument/2006/relationships/slideMaster" Target="../slideMasters/slideMaster2.xml" /><Relationship Id="rId3" Type="http://schemas.openxmlformats.org/officeDocument/2006/relationships/tags" Target="../tags/tag77.xml" /><Relationship Id="rId4" Type="http://schemas.openxmlformats.org/officeDocument/2006/relationships/image" Target="../media/image2.png" /><Relationship Id="rId5" Type="http://schemas.openxmlformats.org/officeDocument/2006/relationships/tags" Target="../tags/tag78.xml" /><Relationship Id="rId6" Type="http://schemas.openxmlformats.org/officeDocument/2006/relationships/tags" Target="../tags/tag79.xml" /><Relationship Id="rId7" Type="http://schemas.openxmlformats.org/officeDocument/2006/relationships/tags" Target="../tags/tag80.xml" /><Relationship Id="rId8" Type="http://schemas.openxmlformats.org/officeDocument/2006/relationships/tags" Target="../tags/tag81.xml" /><Relationship Id="rId9" Type="http://schemas.openxmlformats.org/officeDocument/2006/relationships/tags" Target="../tags/tag8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F5C6DE-ECCE-45B2-9DE3-9FCD7C11CA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7F270E-8301-492E-821F-6389C77DDE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560027-7F2F-4318-B91F-25C9E7EABF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0EB721-7D6A-43E4-A3B9-674BA84DC6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B60B5F0-A579-4A7B-8EBB-55FBC83108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90F926A-60E7-49A1-8DEC-20483DF0E8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3C7F902-8512-4B8C-B3A5-B4F68E293B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1395B42-72B2-4404-9946-8881DD414B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B066F0-C762-4259-919E-6EE28ACF7D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FDA2D5-2F02-4796-9056-DB53FC207F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F2A9BF-B9E9-4679-ADA7-5945E5E779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>
            <a:avLst/>
          </a:prstGeom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/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>
              <a:avLst/>
            </a:prstGeom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>
            <a:avLst/>
          </a:prstGeom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>
            <a:avLst/>
          </a:prstGeom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31" name="直接连接符 36"/>
          <p:cNvCxnSpPr/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>
            <a:avLst/>
          </a:prstGeom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 spc="130" baseline="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 b="1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>
            <a:avLst/>
          </a:prstGeom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56870" y="2493645"/>
            <a:ext cx="4040505" cy="4050030"/>
          </a:xfrm>
          <a:prstGeom prst="rect">
            <a:avLst/>
          </a:prstGeom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6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>
            <a:avLst/>
          </a:prstGeom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marL="0" indent="0">
              <a:buNone/>
              <a:defRPr sz="2400" b="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>
            <a:avLst/>
          </a:prstGeom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>
            <a:avLst/>
          </a:prstGeom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>
            <a:avLst/>
          </a:prstGeom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marL="0" indent="0" algn="l">
              <a:buNone/>
              <a:defRPr sz="6000" b="1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>
            <a:avLst/>
          </a:prstGeom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>
            <a:avLst/>
          </a:prstGeom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>
            <a:avLst/>
          </a:prstGeom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>
            <a:avLst/>
          </a:prstGeom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>
            <a:avLst/>
          </a:prstGeom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33" name="直接连接符 15"/>
          <p:cNvCxnSpPr/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>
            <a:avLst/>
          </a:prstGeom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 b="1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/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>
            <a:avLst/>
          </a:prstGeo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7.xml" /><Relationship Id="rId13" Type="http://schemas.openxmlformats.org/officeDocument/2006/relationships/tags" Target="../tags/tag98.xml" /><Relationship Id="rId14" Type="http://schemas.openxmlformats.org/officeDocument/2006/relationships/tags" Target="../tags/tag99.xml" /><Relationship Id="rId15" Type="http://schemas.openxmlformats.org/officeDocument/2006/relationships/tags" Target="../tags/tag100.xml" /><Relationship Id="rId16" Type="http://schemas.openxmlformats.org/officeDocument/2006/relationships/tags" Target="../tags/tag101.xml" /><Relationship Id="rId17" Type="http://schemas.openxmlformats.org/officeDocument/2006/relationships/tags" Target="../tags/tag102.xml" /><Relationship Id="rId18" Type="http://schemas.openxmlformats.org/officeDocument/2006/relationships/tags" Target="../tags/tag103.xml" /><Relationship Id="rId19" Type="http://schemas.openxmlformats.org/officeDocument/2006/relationships/tags" Target="../tags/tag104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>
            <a:avLst/>
          </a:prstGeom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501827" r:id="rId2"/>
    <p:sldLayoutId id="2147501828" r:id="rId3"/>
    <p:sldLayoutId id="2147501829" r:id="rId4"/>
    <p:sldLayoutId id="2147501830" r:id="rId5"/>
    <p:sldLayoutId id="2147501831" r:id="rId6"/>
    <p:sldLayoutId id="2147501832" r:id="rId7"/>
    <p:sldLayoutId id="2147501833" r:id="rId8"/>
    <p:sldLayoutId id="2147501834" r:id="rId9"/>
    <p:sldLayoutId id="2147501835" r:id="rId10"/>
    <p:sldLayoutId id="2147501836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05.xml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tags" Target="../tags/tag108.xml" /><Relationship Id="rId6" Type="http://schemas.openxmlformats.org/officeDocument/2006/relationships/tags" Target="../tags/tag109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8.xml" /><Relationship Id="rId11" Type="http://schemas.openxmlformats.org/officeDocument/2006/relationships/tags" Target="../tags/tag119.xml" /><Relationship Id="rId12" Type="http://schemas.openxmlformats.org/officeDocument/2006/relationships/tags" Target="../tags/tag120.xml" /><Relationship Id="rId13" Type="http://schemas.openxmlformats.org/officeDocument/2006/relationships/tags" Target="../tags/tag121.xml" /><Relationship Id="rId14" Type="http://schemas.openxmlformats.org/officeDocument/2006/relationships/tags" Target="../tags/tag122.xml" /><Relationship Id="rId15" Type="http://schemas.openxmlformats.org/officeDocument/2006/relationships/tags" Target="../tags/tag123.xml" /><Relationship Id="rId16" Type="http://schemas.openxmlformats.org/officeDocument/2006/relationships/tags" Target="../tags/tag124.xml" /><Relationship Id="rId17" Type="http://schemas.openxmlformats.org/officeDocument/2006/relationships/tags" Target="../tags/tag125.xml" /><Relationship Id="rId18" Type="http://schemas.openxmlformats.org/officeDocument/2006/relationships/tags" Target="../tags/tag126.xml" /><Relationship Id="rId19" Type="http://schemas.openxmlformats.org/officeDocument/2006/relationships/tags" Target="../tags/tag127.xml" /><Relationship Id="rId2" Type="http://schemas.openxmlformats.org/officeDocument/2006/relationships/tags" Target="../tags/tag110.xml" /><Relationship Id="rId20" Type="http://schemas.openxmlformats.org/officeDocument/2006/relationships/tags" Target="../tags/tag128.xml" /><Relationship Id="rId21" Type="http://schemas.openxmlformats.org/officeDocument/2006/relationships/tags" Target="../tags/tag129.xml" /><Relationship Id="rId22" Type="http://schemas.openxmlformats.org/officeDocument/2006/relationships/tags" Target="../tags/tag130.xml" /><Relationship Id="rId3" Type="http://schemas.openxmlformats.org/officeDocument/2006/relationships/tags" Target="../tags/tag111.xml" /><Relationship Id="rId4" Type="http://schemas.openxmlformats.org/officeDocument/2006/relationships/tags" Target="../tags/tag112.xml" /><Relationship Id="rId5" Type="http://schemas.openxmlformats.org/officeDocument/2006/relationships/tags" Target="../tags/tag113.xml" /><Relationship Id="rId6" Type="http://schemas.openxmlformats.org/officeDocument/2006/relationships/tags" Target="../tags/tag114.xml" /><Relationship Id="rId7" Type="http://schemas.openxmlformats.org/officeDocument/2006/relationships/tags" Target="../tags/tag115.xml" /><Relationship Id="rId8" Type="http://schemas.openxmlformats.org/officeDocument/2006/relationships/tags" Target="../tags/tag116.xml" /><Relationship Id="rId9" Type="http://schemas.openxmlformats.org/officeDocument/2006/relationships/tags" Target="../tags/tag11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1.xml" /><Relationship Id="rId3" Type="http://schemas.openxmlformats.org/officeDocument/2006/relationships/tags" Target="../tags/tag132.xml" /><Relationship Id="rId4" Type="http://schemas.openxmlformats.org/officeDocument/2006/relationships/tags" Target="../tags/tag13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5.xml" /><Relationship Id="rId11" Type="http://schemas.openxmlformats.org/officeDocument/2006/relationships/tags" Target="../tags/tag146.xml" /><Relationship Id="rId12" Type="http://schemas.openxmlformats.org/officeDocument/2006/relationships/tags" Target="../tags/tag147.xml" /><Relationship Id="rId13" Type="http://schemas.openxmlformats.org/officeDocument/2006/relationships/tags" Target="../tags/tag148.xml" /><Relationship Id="rId14" Type="http://schemas.openxmlformats.org/officeDocument/2006/relationships/tags" Target="../tags/tag149.xml" /><Relationship Id="rId15" Type="http://schemas.openxmlformats.org/officeDocument/2006/relationships/tags" Target="../tags/tag150.xml" /><Relationship Id="rId16" Type="http://schemas.openxmlformats.org/officeDocument/2006/relationships/tags" Target="../tags/tag151.xml" /><Relationship Id="rId17" Type="http://schemas.openxmlformats.org/officeDocument/2006/relationships/tags" Target="../tags/tag152.xml" /><Relationship Id="rId18" Type="http://schemas.openxmlformats.org/officeDocument/2006/relationships/tags" Target="../tags/tag153.xml" /><Relationship Id="rId19" Type="http://schemas.openxmlformats.org/officeDocument/2006/relationships/tags" Target="../tags/tag154.xml" /><Relationship Id="rId2" Type="http://schemas.openxmlformats.org/officeDocument/2006/relationships/tags" Target="../tags/tag137.xml" /><Relationship Id="rId20" Type="http://schemas.openxmlformats.org/officeDocument/2006/relationships/tags" Target="../tags/tag155.xml" /><Relationship Id="rId21" Type="http://schemas.openxmlformats.org/officeDocument/2006/relationships/tags" Target="../tags/tag156.xml" /><Relationship Id="rId22" Type="http://schemas.openxmlformats.org/officeDocument/2006/relationships/tags" Target="../tags/tag157.xml" /><Relationship Id="rId23" Type="http://schemas.openxmlformats.org/officeDocument/2006/relationships/tags" Target="../tags/tag158.xml" /><Relationship Id="rId24" Type="http://schemas.openxmlformats.org/officeDocument/2006/relationships/tags" Target="../tags/tag159.xml" /><Relationship Id="rId25" Type="http://schemas.openxmlformats.org/officeDocument/2006/relationships/tags" Target="../tags/tag160.xml" /><Relationship Id="rId26" Type="http://schemas.openxmlformats.org/officeDocument/2006/relationships/tags" Target="../tags/tag161.xml" /><Relationship Id="rId27" Type="http://schemas.openxmlformats.org/officeDocument/2006/relationships/tags" Target="../tags/tag162.xml" /><Relationship Id="rId28" Type="http://schemas.openxmlformats.org/officeDocument/2006/relationships/tags" Target="../tags/tag163.xml" /><Relationship Id="rId29" Type="http://schemas.openxmlformats.org/officeDocument/2006/relationships/tags" Target="../tags/tag164.xml" /><Relationship Id="rId3" Type="http://schemas.openxmlformats.org/officeDocument/2006/relationships/tags" Target="../tags/tag138.xml" /><Relationship Id="rId30" Type="http://schemas.openxmlformats.org/officeDocument/2006/relationships/tags" Target="../tags/tag165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tags" Target="../tags/tag141.xml" /><Relationship Id="rId7" Type="http://schemas.openxmlformats.org/officeDocument/2006/relationships/tags" Target="../tags/tag142.xml" /><Relationship Id="rId8" Type="http://schemas.openxmlformats.org/officeDocument/2006/relationships/tags" Target="../tags/tag143.xml" /><Relationship Id="rId9" Type="http://schemas.openxmlformats.org/officeDocument/2006/relationships/tags" Target="../tags/tag14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4.xml" /><Relationship Id="rId11" Type="http://schemas.openxmlformats.org/officeDocument/2006/relationships/tags" Target="../tags/tag175.xml" /><Relationship Id="rId12" Type="http://schemas.openxmlformats.org/officeDocument/2006/relationships/tags" Target="../tags/tag176.xml" /><Relationship Id="rId13" Type="http://schemas.openxmlformats.org/officeDocument/2006/relationships/tags" Target="../tags/tag177.xml" /><Relationship Id="rId14" Type="http://schemas.openxmlformats.org/officeDocument/2006/relationships/tags" Target="../tags/tag178.xml" /><Relationship Id="rId15" Type="http://schemas.openxmlformats.org/officeDocument/2006/relationships/tags" Target="../tags/tag179.xml" /><Relationship Id="rId16" Type="http://schemas.openxmlformats.org/officeDocument/2006/relationships/tags" Target="../tags/tag180.xml" /><Relationship Id="rId17" Type="http://schemas.openxmlformats.org/officeDocument/2006/relationships/tags" Target="../tags/tag181.xml" /><Relationship Id="rId2" Type="http://schemas.openxmlformats.org/officeDocument/2006/relationships/tags" Target="../tags/tag166.xml" /><Relationship Id="rId3" Type="http://schemas.openxmlformats.org/officeDocument/2006/relationships/tags" Target="../tags/tag167.xml" /><Relationship Id="rId4" Type="http://schemas.openxmlformats.org/officeDocument/2006/relationships/tags" Target="../tags/tag168.xml" /><Relationship Id="rId5" Type="http://schemas.openxmlformats.org/officeDocument/2006/relationships/tags" Target="../tags/tag169.xml" /><Relationship Id="rId6" Type="http://schemas.openxmlformats.org/officeDocument/2006/relationships/tags" Target="../tags/tag170.xml" /><Relationship Id="rId7" Type="http://schemas.openxmlformats.org/officeDocument/2006/relationships/tags" Target="../tags/tag171.xml" /><Relationship Id="rId8" Type="http://schemas.openxmlformats.org/officeDocument/2006/relationships/tags" Target="../tags/tag172.xml" /><Relationship Id="rId9" Type="http://schemas.openxmlformats.org/officeDocument/2006/relationships/tags" Target="../tags/tag17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82.xml" /><Relationship Id="rId3" Type="http://schemas.openxmlformats.org/officeDocument/2006/relationships/tags" Target="../tags/tag183.xml" /><Relationship Id="rId4" Type="http://schemas.openxmlformats.org/officeDocument/2006/relationships/tags" Target="../tags/tag184.xml" /><Relationship Id="rId5" Type="http://schemas.openxmlformats.org/officeDocument/2006/relationships/tags" Target="../tags/tag18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86.xml" /><Relationship Id="rId3" Type="http://schemas.openxmlformats.org/officeDocument/2006/relationships/tags" Target="../tags/tag187.xml" /><Relationship Id="rId4" Type="http://schemas.openxmlformats.org/officeDocument/2006/relationships/tags" Target="../tags/tag18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7.xml" /><Relationship Id="rId11" Type="http://schemas.openxmlformats.org/officeDocument/2006/relationships/tags" Target="../tags/tag198.xml" /><Relationship Id="rId12" Type="http://schemas.openxmlformats.org/officeDocument/2006/relationships/tags" Target="../tags/tag199.xml" /><Relationship Id="rId13" Type="http://schemas.openxmlformats.org/officeDocument/2006/relationships/tags" Target="../tags/tag200.xml" /><Relationship Id="rId14" Type="http://schemas.openxmlformats.org/officeDocument/2006/relationships/tags" Target="../tags/tag201.xml" /><Relationship Id="rId15" Type="http://schemas.openxmlformats.org/officeDocument/2006/relationships/tags" Target="../tags/tag202.xml" /><Relationship Id="rId16" Type="http://schemas.openxmlformats.org/officeDocument/2006/relationships/tags" Target="../tags/tag203.xml" /><Relationship Id="rId17" Type="http://schemas.openxmlformats.org/officeDocument/2006/relationships/tags" Target="../tags/tag204.xml" /><Relationship Id="rId18" Type="http://schemas.openxmlformats.org/officeDocument/2006/relationships/tags" Target="../tags/tag205.xml" /><Relationship Id="rId19" Type="http://schemas.openxmlformats.org/officeDocument/2006/relationships/tags" Target="../tags/tag206.xml" /><Relationship Id="rId2" Type="http://schemas.openxmlformats.org/officeDocument/2006/relationships/tags" Target="../tags/tag189.xml" /><Relationship Id="rId3" Type="http://schemas.openxmlformats.org/officeDocument/2006/relationships/tags" Target="../tags/tag190.xml" /><Relationship Id="rId4" Type="http://schemas.openxmlformats.org/officeDocument/2006/relationships/tags" Target="../tags/tag191.xml" /><Relationship Id="rId5" Type="http://schemas.openxmlformats.org/officeDocument/2006/relationships/tags" Target="../tags/tag192.xml" /><Relationship Id="rId6" Type="http://schemas.openxmlformats.org/officeDocument/2006/relationships/tags" Target="../tags/tag193.xml" /><Relationship Id="rId7" Type="http://schemas.openxmlformats.org/officeDocument/2006/relationships/tags" Target="../tags/tag194.xml" /><Relationship Id="rId8" Type="http://schemas.openxmlformats.org/officeDocument/2006/relationships/tags" Target="../tags/tag195.xml" /><Relationship Id="rId9" Type="http://schemas.openxmlformats.org/officeDocument/2006/relationships/tags" Target="../tags/tag19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07.xml" /><Relationship Id="rId3" Type="http://schemas.openxmlformats.org/officeDocument/2006/relationships/tags" Target="../tags/tag208.xml" /><Relationship Id="rId4" Type="http://schemas.openxmlformats.org/officeDocument/2006/relationships/tags" Target="../tags/tag209.xml" /><Relationship Id="rId5" Type="http://schemas.openxmlformats.org/officeDocument/2006/relationships/tags" Target="../tags/tag210.xml" /><Relationship Id="rId6" Type="http://schemas.openxmlformats.org/officeDocument/2006/relationships/tags" Target="../tags/tag211.xml" /><Relationship Id="rId7" Type="http://schemas.openxmlformats.org/officeDocument/2006/relationships/tags" Target="../tags/tag212.xml" /><Relationship Id="rId8" Type="http://schemas.openxmlformats.org/officeDocument/2006/relationships/tags" Target="../tags/tag213.xml" /><Relationship Id="rId9" Type="http://schemas.openxmlformats.org/officeDocument/2006/relationships/tags" Target="../tags/tag2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3.xml" /><Relationship Id="rId11" Type="http://schemas.openxmlformats.org/officeDocument/2006/relationships/tags" Target="../tags/tag224.xml" /><Relationship Id="rId12" Type="http://schemas.openxmlformats.org/officeDocument/2006/relationships/tags" Target="../tags/tag225.xml" /><Relationship Id="rId13" Type="http://schemas.openxmlformats.org/officeDocument/2006/relationships/tags" Target="../tags/tag226.xml" /><Relationship Id="rId14" Type="http://schemas.openxmlformats.org/officeDocument/2006/relationships/tags" Target="../tags/tag227.xml" /><Relationship Id="rId15" Type="http://schemas.openxmlformats.org/officeDocument/2006/relationships/tags" Target="../tags/tag228.xml" /><Relationship Id="rId16" Type="http://schemas.openxmlformats.org/officeDocument/2006/relationships/tags" Target="../tags/tag229.xml" /><Relationship Id="rId17" Type="http://schemas.openxmlformats.org/officeDocument/2006/relationships/tags" Target="../tags/tag230.xml" /><Relationship Id="rId18" Type="http://schemas.openxmlformats.org/officeDocument/2006/relationships/tags" Target="../tags/tag231.xml" /><Relationship Id="rId19" Type="http://schemas.openxmlformats.org/officeDocument/2006/relationships/tags" Target="../tags/tag232.xml" /><Relationship Id="rId2" Type="http://schemas.openxmlformats.org/officeDocument/2006/relationships/tags" Target="../tags/tag215.xml" /><Relationship Id="rId3" Type="http://schemas.openxmlformats.org/officeDocument/2006/relationships/tags" Target="../tags/tag216.xml" /><Relationship Id="rId4" Type="http://schemas.openxmlformats.org/officeDocument/2006/relationships/tags" Target="../tags/tag217.xml" /><Relationship Id="rId5" Type="http://schemas.openxmlformats.org/officeDocument/2006/relationships/tags" Target="../tags/tag218.xml" /><Relationship Id="rId6" Type="http://schemas.openxmlformats.org/officeDocument/2006/relationships/tags" Target="../tags/tag219.xml" /><Relationship Id="rId7" Type="http://schemas.openxmlformats.org/officeDocument/2006/relationships/tags" Target="../tags/tag220.xml" /><Relationship Id="rId8" Type="http://schemas.openxmlformats.org/officeDocument/2006/relationships/tags" Target="../tags/tag221.xml" /><Relationship Id="rId9" Type="http://schemas.openxmlformats.org/officeDocument/2006/relationships/tags" Target="../tags/tag22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33.xml" /><Relationship Id="rId3" Type="http://schemas.openxmlformats.org/officeDocument/2006/relationships/tags" Target="../tags/tag234.xml" /><Relationship Id="rId4" Type="http://schemas.openxmlformats.org/officeDocument/2006/relationships/tags" Target="../tags/tag23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80220211420060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533399" y="1864175"/>
            <a:ext cx="10515600" cy="1800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影像科造影检查流程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lstStyle/>
          <a:p>
            <a:r>
              <a:rPr lang="en-US" altLang="zh-CN" err="1"/>
              <a:t>XXX,a click to unlimited possibilites</a:t>
            </a:r>
            <a:endParaRPr lang="en-US" alt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lstStyle/>
          <a:p>
            <a:r>
              <a:rPr lang="en-US" altLang="zh-CN"/>
              <a:t>YOUR LOGO</a:t>
            </a:r>
            <a:endParaRPr lang="zh-CN" alt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7" name=""/>
        <p:cNvGrpSpPr/>
        <p:nvPr/>
      </p:nvGrpSpPr>
      <p:grpSpPr>
        <a:xfrm>
          <a:off x="0" y="0"/>
          <a: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lstStyle/>
          <a:p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1048870" name="序号"/>
          <p:cNvSpPr txBox="1"/>
          <p:nvPr>
            <p:custDataLst>
              <p:tags r:id="rId4"/>
            </p:custDataLst>
          </p:nvPr>
        </p:nvSpPr>
        <p:spPr>
          <a:xfrm>
            <a:off x="5201920" y="1583055"/>
            <a:ext cx="1433633" cy="73915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5"/>
            </p:custDataLst>
          </p:nvPr>
        </p:nvSpPr>
        <p:spPr>
          <a:xfrm>
            <a:off x="5137342" y="1976296"/>
            <a:ext cx="3837311" cy="368187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83571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单击输入目录标题</a:t>
            </a:r>
            <a:endParaRPr lang="zh-CN" altLang="en-US" sz="28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7"/>
          <p:cNvCxnSpPr/>
          <p:nvPr>
            <p:custDataLst>
              <p:tags r:id="rId6"/>
            </p:custDataLst>
          </p:nvPr>
        </p:nvCxnSpPr>
        <p:spPr>
          <a:xfrm>
            <a:off x="5171212" y="2399665"/>
            <a:ext cx="3652748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7"/>
            </p:custDataLst>
          </p:nvPr>
        </p:nvSpPr>
        <p:spPr>
          <a:xfrm>
            <a:off x="5761355" y="2339340"/>
            <a:ext cx="1433670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8"/>
            </p:custDataLst>
          </p:nvPr>
        </p:nvSpPr>
        <p:spPr>
          <a:xfrm>
            <a:off x="5688425" y="2766094"/>
            <a:ext cx="383741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造影检查前准备</a:t>
            </a:r>
            <a:endParaRPr lang="zh-CN" altLang="en-US" sz="28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11"/>
          <p:cNvCxnSpPr/>
          <p:nvPr>
            <p:custDataLst>
              <p:tags r:id="rId9"/>
            </p:custDataLst>
          </p:nvPr>
        </p:nvCxnSpPr>
        <p:spPr>
          <a:xfrm>
            <a:off x="5722296" y="3189605"/>
            <a:ext cx="3652844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10"/>
            </p:custDataLst>
          </p:nvPr>
        </p:nvSpPr>
        <p:spPr>
          <a:xfrm>
            <a:off x="6282690" y="3122930"/>
            <a:ext cx="1433461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1"/>
            </p:custDataLst>
          </p:nvPr>
        </p:nvSpPr>
        <p:spPr>
          <a:xfrm>
            <a:off x="6201410" y="3549684"/>
            <a:ext cx="383685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造影剂选择与使用</a:t>
            </a:r>
            <a:endParaRPr lang="zh-CN" altLang="en-US" sz="28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17"/>
          <p:cNvCxnSpPr/>
          <p:nvPr>
            <p:custDataLst>
              <p:tags r:id="rId12"/>
            </p:custDataLst>
          </p:nvPr>
        </p:nvCxnSpPr>
        <p:spPr>
          <a:xfrm>
            <a:off x="6235275" y="3973195"/>
            <a:ext cx="3652310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3"/>
            </p:custDataLst>
          </p:nvPr>
        </p:nvSpPr>
        <p:spPr>
          <a:xfrm>
            <a:off x="6812915" y="3907155"/>
            <a:ext cx="1433461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4"/>
            </p:custDataLst>
          </p:nvPr>
        </p:nvSpPr>
        <p:spPr>
          <a:xfrm>
            <a:off x="6731635" y="4333909"/>
            <a:ext cx="383685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检查过程</a:t>
            </a:r>
            <a:endParaRPr lang="zh-CN" altLang="en-US" sz="28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23"/>
          <p:cNvCxnSpPr/>
          <p:nvPr>
            <p:custDataLst>
              <p:tags r:id="rId15"/>
            </p:custDataLst>
          </p:nvPr>
        </p:nvCxnSpPr>
        <p:spPr>
          <a:xfrm>
            <a:off x="6765500" y="4757420"/>
            <a:ext cx="3652310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6" name="序号"/>
          <p:cNvSpPr txBox="1"/>
          <p:nvPr>
            <p:custDataLst>
              <p:tags r:id="rId16"/>
            </p:custDataLst>
          </p:nvPr>
        </p:nvSpPr>
        <p:spPr>
          <a:xfrm>
            <a:off x="7390765" y="4743450"/>
            <a:ext cx="1433461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8" name="项标题"/>
          <p:cNvSpPr txBox="1"/>
          <p:nvPr>
            <p:custDataLst>
              <p:tags r:id="rId17"/>
            </p:custDataLst>
          </p:nvPr>
        </p:nvSpPr>
        <p:spPr>
          <a:xfrm>
            <a:off x="7309485" y="5170204"/>
            <a:ext cx="383685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检查结果解读与报告出具</a:t>
            </a:r>
            <a:endParaRPr lang="zh-CN" altLang="en-US" sz="28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9" name="直接箭头连接符 38"/>
          <p:cNvCxnSpPr/>
          <p:nvPr>
            <p:custDataLst>
              <p:tags r:id="rId18"/>
            </p:custDataLst>
          </p:nvPr>
        </p:nvCxnSpPr>
        <p:spPr>
          <a:xfrm>
            <a:off x="7343350" y="5593715"/>
            <a:ext cx="3652310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0" name="序号"/>
          <p:cNvSpPr txBox="1"/>
          <p:nvPr>
            <p:custDataLst>
              <p:tags r:id="rId19"/>
            </p:custDataLst>
          </p:nvPr>
        </p:nvSpPr>
        <p:spPr>
          <a:xfrm>
            <a:off x="7920990" y="5527675"/>
            <a:ext cx="1433461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06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92" name="项标题"/>
          <p:cNvSpPr txBox="1"/>
          <p:nvPr>
            <p:custDataLst>
              <p:tags r:id="rId20"/>
            </p:custDataLst>
          </p:nvPr>
        </p:nvSpPr>
        <p:spPr>
          <a:xfrm>
            <a:off x="7839710" y="5954429"/>
            <a:ext cx="383685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注意事项与后续处理</a:t>
            </a:r>
            <a:endParaRPr lang="zh-CN" altLang="en-US" sz="28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51" name="直接箭头连接符 42"/>
          <p:cNvCxnSpPr/>
          <p:nvPr>
            <p:custDataLst>
              <p:tags r:id="rId21"/>
            </p:custDataLst>
          </p:nvPr>
        </p:nvCxnSpPr>
        <p:spPr>
          <a:xfrm>
            <a:off x="7873575" y="6377940"/>
            <a:ext cx="3652310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2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5" name=""/>
        <p:cNvGrpSpPr/>
        <p:nvPr/>
      </p:nvGrpSpPr>
      <p:grpSpPr>
        <a:xfrm>
          <a:off x="0" y="0"/>
          <a:ext cx="0" cy="0"/>
        </a:xfrm>
      </p:grpSpPr>
      <p:sp>
        <p:nvSpPr>
          <p:cNvPr id="104893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添加章节标题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3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3" name=""/>
        <p:cNvGrpSpPr/>
        <p:nvPr/>
      </p:nvGrpSpPr>
      <p:grpSpPr>
        <a:xfrm>
          <a:off x="0" y="0"/>
          <a:ext cx="0" cy="0"/>
        </a:xfrm>
      </p:grpSpPr>
      <p:sp>
        <p:nvSpPr>
          <p:cNvPr id="104897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造影检查前准备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8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9" name=""/>
        <p:cNvGrpSpPr/>
        <p:nvPr/>
      </p:nvGrpSpPr>
      <p:grpSpPr>
        <a:xfrm>
          <a:off x="0" y="0"/>
          <a: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了解患者病史</a:t>
            </a:r>
            <a:endParaRPr lang="zh-CN" altLang="en-US"/>
          </a:p>
        </p:txBody>
      </p:sp>
      <p:sp>
        <p:nvSpPr>
          <p:cNvPr id="1049056" name="椭圆 262"/>
          <p:cNvSpPr/>
          <p:nvPr>
            <p:custDataLst>
              <p:tags r:id="rId2"/>
            </p:custDataLst>
          </p:nvPr>
        </p:nvSpPr>
        <p:spPr>
          <a:xfrm>
            <a:off x="2377275" y="4026006"/>
            <a:ext cx="7436936" cy="1945671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58" name="椭圆 263"/>
          <p:cNvSpPr/>
          <p:nvPr>
            <p:custDataLst>
              <p:tags r:id="rId3"/>
            </p:custDataLst>
          </p:nvPr>
        </p:nvSpPr>
        <p:spPr>
          <a:xfrm>
            <a:off x="3238745" y="4107264"/>
            <a:ext cx="5638572" cy="1670875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60" name="椭圆 264"/>
          <p:cNvSpPr/>
          <p:nvPr>
            <p:custDataLst>
              <p:tags r:id="rId4"/>
            </p:custDataLst>
          </p:nvPr>
        </p:nvSpPr>
        <p:spPr>
          <a:xfrm>
            <a:off x="4045383" y="4346415"/>
            <a:ext cx="4024387" cy="1192544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62" name="椭圆 265"/>
          <p:cNvSpPr/>
          <p:nvPr>
            <p:custDataLst>
              <p:tags r:id="rId5"/>
            </p:custDataLst>
          </p:nvPr>
        </p:nvSpPr>
        <p:spPr>
          <a:xfrm>
            <a:off x="4727160" y="4548570"/>
            <a:ext cx="2660579" cy="78840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64" name="椭圆 266"/>
          <p:cNvSpPr/>
          <p:nvPr>
            <p:custDataLst>
              <p:tags r:id="rId6"/>
            </p:custDataLst>
          </p:nvPr>
        </p:nvSpPr>
        <p:spPr>
          <a:xfrm>
            <a:off x="5426114" y="4755349"/>
            <a:ext cx="1530378" cy="453497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53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37739" y="4680036"/>
            <a:ext cx="0" cy="85665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6" name="椭圆 268"/>
          <p:cNvSpPr/>
          <p:nvPr>
            <p:custDataLst>
              <p:tags r:id="rId8"/>
            </p:custDataLst>
          </p:nvPr>
        </p:nvSpPr>
        <p:spPr>
          <a:xfrm flipV="1">
            <a:off x="2745250" y="4491755"/>
            <a:ext cx="176772" cy="1767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68" name="椭圆 269"/>
          <p:cNvSpPr/>
          <p:nvPr>
            <p:custDataLst>
              <p:tags r:id="rId9"/>
            </p:custDataLst>
          </p:nvPr>
        </p:nvSpPr>
        <p:spPr>
          <a:xfrm flipV="1">
            <a:off x="2787530" y="4534696"/>
            <a:ext cx="91591" cy="91587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70" name="椭圆 270"/>
          <p:cNvSpPr/>
          <p:nvPr>
            <p:custDataLst>
              <p:tags r:id="rId10"/>
            </p:custDataLst>
          </p:nvPr>
        </p:nvSpPr>
        <p:spPr>
          <a:xfrm flipV="1">
            <a:off x="7808371" y="3668601"/>
            <a:ext cx="106415" cy="106411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55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61883" y="3784873"/>
            <a:ext cx="0" cy="194567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2" name="椭圆 272"/>
          <p:cNvSpPr/>
          <p:nvPr>
            <p:custDataLst>
              <p:tags r:id="rId12"/>
            </p:custDataLst>
          </p:nvPr>
        </p:nvSpPr>
        <p:spPr>
          <a:xfrm flipV="1">
            <a:off x="3990550" y="3541759"/>
            <a:ext cx="391831" cy="391819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57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185438" y="3965888"/>
            <a:ext cx="0" cy="102808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9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45092" y="3650103"/>
            <a:ext cx="0" cy="85665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4" name="椭圆 275"/>
          <p:cNvSpPr/>
          <p:nvPr>
            <p:custDataLst>
              <p:tags r:id="rId15"/>
            </p:custDataLst>
          </p:nvPr>
        </p:nvSpPr>
        <p:spPr>
          <a:xfrm flipV="1">
            <a:off x="7052602" y="3461822"/>
            <a:ext cx="176772" cy="1767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76" name="椭圆 276"/>
          <p:cNvSpPr/>
          <p:nvPr>
            <p:custDataLst>
              <p:tags r:id="rId16"/>
            </p:custDataLst>
          </p:nvPr>
        </p:nvSpPr>
        <p:spPr>
          <a:xfrm flipV="1">
            <a:off x="7094883" y="3504763"/>
            <a:ext cx="91591" cy="91587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78" name="椭圆 277"/>
          <p:cNvSpPr/>
          <p:nvPr>
            <p:custDataLst>
              <p:tags r:id="rId17"/>
            </p:custDataLst>
          </p:nvPr>
        </p:nvSpPr>
        <p:spPr>
          <a:xfrm flipV="1">
            <a:off x="3736205" y="4331881"/>
            <a:ext cx="106415" cy="106411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61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789717" y="4448153"/>
            <a:ext cx="0" cy="112503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0" name="椭圆 279"/>
          <p:cNvSpPr/>
          <p:nvPr>
            <p:custDataLst>
              <p:tags r:id="rId19"/>
            </p:custDataLst>
          </p:nvPr>
        </p:nvSpPr>
        <p:spPr>
          <a:xfrm flipV="1">
            <a:off x="8558855" y="4570371"/>
            <a:ext cx="266903" cy="266894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63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90982" y="4866336"/>
            <a:ext cx="0" cy="41737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2" name="椭圆 281"/>
          <p:cNvSpPr/>
          <p:nvPr>
            <p:custDataLst>
              <p:tags r:id="rId21"/>
            </p:custDataLst>
          </p:nvPr>
        </p:nvSpPr>
        <p:spPr>
          <a:xfrm flipV="1">
            <a:off x="4939885" y="4885494"/>
            <a:ext cx="330608" cy="33059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65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02402" y="5268664"/>
            <a:ext cx="0" cy="730336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4" name="图形 15"/>
          <p:cNvSpPr/>
          <p:nvPr>
            <p:custDataLst>
              <p:tags r:id="rId23"/>
            </p:custDataLst>
          </p:nvPr>
        </p:nvSpPr>
        <p:spPr>
          <a:xfrm>
            <a:off x="5007931" y="4956183"/>
            <a:ext cx="189042" cy="184202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86" name="图形 19"/>
          <p:cNvSpPr/>
          <p:nvPr>
            <p:custDataLst>
              <p:tags r:id="rId24"/>
            </p:custDataLst>
          </p:nvPr>
        </p:nvSpPr>
        <p:spPr>
          <a:xfrm>
            <a:off x="8627561" y="4645023"/>
            <a:ext cx="129466" cy="11658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88" name="图形 27"/>
          <p:cNvSpPr/>
          <p:nvPr>
            <p:custDataLst>
              <p:tags r:id="rId25"/>
            </p:custDataLst>
          </p:nvPr>
        </p:nvSpPr>
        <p:spPr>
          <a:xfrm>
            <a:off x="4094931" y="3667280"/>
            <a:ext cx="183085" cy="14081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0" name="任意多边形: 形状 286"/>
          <p:cNvSpPr/>
          <p:nvPr>
            <p:custDataLst>
              <p:tags r:id="rId26"/>
            </p:custDataLst>
          </p:nvPr>
        </p:nvSpPr>
        <p:spPr>
          <a:xfrm>
            <a:off x="5416865" y="3615750"/>
            <a:ext cx="1357717" cy="1357723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2" name="正文"/>
          <p:cNvSpPr txBox="1"/>
          <p:nvPr>
            <p:custDataLst>
              <p:tags r:id="rId27"/>
            </p:custDataLst>
          </p:nvPr>
        </p:nvSpPr>
        <p:spPr>
          <a:xfrm>
            <a:off x="551935" y="3689081"/>
            <a:ext cx="2181496" cy="81764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询问患者病史，了解患者是否有过敏史、心脏病史等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正文"/>
          <p:cNvSpPr txBox="1"/>
          <p:nvPr>
            <p:custDataLst>
              <p:tags r:id="rId28"/>
            </p:custDataLst>
          </p:nvPr>
        </p:nvSpPr>
        <p:spPr>
          <a:xfrm>
            <a:off x="9458642" y="3689081"/>
            <a:ext cx="2181496" cy="81764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了解患者是否有怀孕、哺乳等情况，以便调整检查方案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正文"/>
          <p:cNvSpPr txBox="1"/>
          <p:nvPr>
            <p:custDataLst>
              <p:tags r:id="rId29"/>
            </p:custDataLst>
          </p:nvPr>
        </p:nvSpPr>
        <p:spPr>
          <a:xfrm>
            <a:off x="7077046" y="1542672"/>
            <a:ext cx="2181496" cy="81764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了解患者是否有其他疾病，如糖尿病、高血压等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正文"/>
          <p:cNvSpPr txBox="1"/>
          <p:nvPr>
            <p:custDataLst>
              <p:tags r:id="rId30"/>
            </p:custDataLst>
          </p:nvPr>
        </p:nvSpPr>
        <p:spPr>
          <a:xfrm>
            <a:off x="2933531" y="1542672"/>
            <a:ext cx="2181496" cy="81764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询问患者近期是否服用过药物，如抗生素、抗凝血药等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7" name=""/>
        <p:cNvGrpSpPr/>
        <p:nvPr/>
      </p:nvGrpSpPr>
      <p:grpSpPr>
        <a:xfrm>
          <a:off x="0" y="0"/>
          <a:ext cx="0" cy="0"/>
        </a:xfrm>
      </p:grpSpPr>
      <p:sp>
        <p:nvSpPr>
          <p:cNvPr id="104913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确定检查目的和适应症</a:t>
            </a:r>
            <a:endParaRPr lang="zh-CN" altLang="en-US"/>
          </a:p>
        </p:txBody>
      </p:sp>
      <p:sp>
        <p:nvSpPr>
          <p:cNvPr id="1049138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40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42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44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禁忌症：对造影剂过敏、严重心肺功能障碍等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48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50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52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确定检查目的：了解病变部位、性质、范围等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56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58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60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适应症：适用于各种疾病，如肿瘤、炎症、血管病变等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64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66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68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检查前准备：禁食、禁水、禁药等，保持空腹状态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5" name=""/>
        <p:cNvGrpSpPr/>
        <p:nvPr/>
      </p:nvGrpSpPr>
      <p:grpSpPr>
        <a:xfrm>
          <a:off x="0" y="0"/>
          <a:ext cx="0" cy="0"/>
        </a:xfrm>
      </p:grpSpPr>
      <p:sp>
        <p:nvSpPr>
          <p:cNvPr id="10492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告知患者注意事项</a:t>
            </a:r>
            <a:endParaRPr lang="zh-CN" altLang="en-US"/>
          </a:p>
        </p:txBody>
      </p:sp>
      <p:sp>
        <p:nvSpPr>
          <p:cNvPr id="1049208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检查前禁食、禁水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检查前避免剧烈运动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检查前避免服用某些药物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检查前保持良好的心态和情绪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3" name=""/>
        <p:cNvGrpSpPr/>
        <p:nvPr/>
      </p:nvGrpSpPr>
      <p:grpSpPr>
        <a:xfrm>
          <a:off x="0" y="0"/>
          <a:ext cx="0" cy="0"/>
        </a:xfrm>
      </p:grpSpPr>
      <p:sp>
        <p:nvSpPr>
          <p:cNvPr id="104925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造影剂选择与使用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5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9" name=""/>
        <p:cNvGrpSpPr/>
        <p:nvPr/>
      </p:nvGrpSpPr>
      <p:grpSpPr>
        <a:xfrm>
          <a:off x="0" y="0"/>
          <a:ext cx="0" cy="0"/>
        </a:xfrm>
      </p:grpSpPr>
      <p:sp>
        <p:nvSpPr>
          <p:cNvPr id="104932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造影剂种类及特点</a:t>
            </a:r>
            <a:endParaRPr lang="zh-CN" altLang="en-US"/>
          </a:p>
        </p:txBody>
      </p:sp>
      <p:sp>
        <p:nvSpPr>
          <p:cNvPr id="1049330" name="圆角矩形 26"/>
          <p:cNvSpPr/>
          <p:nvPr>
            <p:custDataLst>
              <p:tags r:id="rId2"/>
            </p:custDataLst>
          </p:nvPr>
        </p:nvSpPr>
        <p:spPr>
          <a:xfrm>
            <a:off x="551935" y="1912476"/>
            <a:ext cx="1678937" cy="371639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332" name="圆角矩形 28"/>
          <p:cNvSpPr/>
          <p:nvPr>
            <p:custDataLst>
              <p:tags r:id="rId3"/>
            </p:custDataLst>
          </p:nvPr>
        </p:nvSpPr>
        <p:spPr>
          <a:xfrm>
            <a:off x="553884" y="1912476"/>
            <a:ext cx="1675394" cy="1974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334" name="文本框 31"/>
          <p:cNvSpPr txBox="1"/>
          <p:nvPr>
            <p:custDataLst>
              <p:tags r:id="rId4"/>
            </p:custDataLst>
          </p:nvPr>
        </p:nvSpPr>
        <p:spPr>
          <a:xfrm>
            <a:off x="657171" y="2303539"/>
            <a:ext cx="1469409" cy="329350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碘对比剂：常用于X线造影检查，具有高密度、高对比度等特点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圆角矩形 29"/>
          <p:cNvSpPr/>
          <p:nvPr>
            <p:custDataLst>
              <p:tags r:id="rId5"/>
            </p:custDataLst>
          </p:nvPr>
        </p:nvSpPr>
        <p:spPr>
          <a:xfrm>
            <a:off x="2433845" y="1912476"/>
            <a:ext cx="1678937" cy="371639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338" name="圆角矩形 32"/>
          <p:cNvSpPr/>
          <p:nvPr>
            <p:custDataLst>
              <p:tags r:id="rId6"/>
            </p:custDataLst>
          </p:nvPr>
        </p:nvSpPr>
        <p:spPr>
          <a:xfrm>
            <a:off x="2435793" y="1912476"/>
            <a:ext cx="1675394" cy="1974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340" name="文本框 34"/>
          <p:cNvSpPr txBox="1"/>
          <p:nvPr>
            <p:custDataLst>
              <p:tags r:id="rId7"/>
            </p:custDataLst>
          </p:nvPr>
        </p:nvSpPr>
        <p:spPr>
          <a:xfrm>
            <a:off x="2539081" y="2303539"/>
            <a:ext cx="1469409" cy="329480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非离子型对比剂：常用于CT和MRI检查，具有低毒性、低过敏反应等特点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圆角矩形 3"/>
          <p:cNvSpPr/>
          <p:nvPr>
            <p:custDataLst>
              <p:tags r:id="rId8"/>
            </p:custDataLst>
          </p:nvPr>
        </p:nvSpPr>
        <p:spPr>
          <a:xfrm>
            <a:off x="4315754" y="1912476"/>
            <a:ext cx="1678937" cy="371639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344" name="圆角矩形 4"/>
          <p:cNvSpPr/>
          <p:nvPr>
            <p:custDataLst>
              <p:tags r:id="rId9"/>
            </p:custDataLst>
          </p:nvPr>
        </p:nvSpPr>
        <p:spPr>
          <a:xfrm>
            <a:off x="4317703" y="1912476"/>
            <a:ext cx="1675394" cy="1974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346" name="文本框 5"/>
          <p:cNvSpPr txBox="1"/>
          <p:nvPr>
            <p:custDataLst>
              <p:tags r:id="rId10"/>
            </p:custDataLst>
          </p:nvPr>
        </p:nvSpPr>
        <p:spPr>
          <a:xfrm>
            <a:off x="4420990" y="2303539"/>
            <a:ext cx="1469409" cy="329480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超声对比剂：常用于超声检查，具有低密度、高穿透力等特点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圆角矩形 8"/>
          <p:cNvSpPr/>
          <p:nvPr>
            <p:custDataLst>
              <p:tags r:id="rId11"/>
            </p:custDataLst>
          </p:nvPr>
        </p:nvSpPr>
        <p:spPr>
          <a:xfrm>
            <a:off x="6197663" y="1912476"/>
            <a:ext cx="1678937" cy="371639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350" name="圆角矩形 9"/>
          <p:cNvSpPr/>
          <p:nvPr>
            <p:custDataLst>
              <p:tags r:id="rId12"/>
            </p:custDataLst>
          </p:nvPr>
        </p:nvSpPr>
        <p:spPr>
          <a:xfrm>
            <a:off x="6199612" y="1912476"/>
            <a:ext cx="1675394" cy="1974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352" name="文本框 10"/>
          <p:cNvSpPr txBox="1"/>
          <p:nvPr>
            <p:custDataLst>
              <p:tags r:id="rId13"/>
            </p:custDataLst>
          </p:nvPr>
        </p:nvSpPr>
        <p:spPr>
          <a:xfrm>
            <a:off x="6302900" y="2303539"/>
            <a:ext cx="1469409" cy="329480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磁共振对比剂：常用于MRI检查，具有高信号强度、高对比度等特点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圆角矩形 6"/>
          <p:cNvSpPr/>
          <p:nvPr>
            <p:custDataLst>
              <p:tags r:id="rId14"/>
            </p:custDataLst>
          </p:nvPr>
        </p:nvSpPr>
        <p:spPr>
          <a:xfrm>
            <a:off x="8079573" y="1913776"/>
            <a:ext cx="1678937" cy="371639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356" name="圆角矩形 7"/>
          <p:cNvSpPr/>
          <p:nvPr>
            <p:custDataLst>
              <p:tags r:id="rId15"/>
            </p:custDataLst>
          </p:nvPr>
        </p:nvSpPr>
        <p:spPr>
          <a:xfrm>
            <a:off x="8081522" y="1913776"/>
            <a:ext cx="1675394" cy="1974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358" name="文本框 11"/>
          <p:cNvSpPr txBox="1"/>
          <p:nvPr>
            <p:custDataLst>
              <p:tags r:id="rId16"/>
            </p:custDataLst>
          </p:nvPr>
        </p:nvSpPr>
        <p:spPr>
          <a:xfrm>
            <a:off x="8184809" y="2304839"/>
            <a:ext cx="1469409" cy="329480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核素对比剂：常用于核医学检查，具有高灵敏度、高特异性等特点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圆角矩形 16"/>
          <p:cNvSpPr/>
          <p:nvPr>
            <p:custDataLst>
              <p:tags r:id="rId17"/>
            </p:custDataLst>
          </p:nvPr>
        </p:nvSpPr>
        <p:spPr>
          <a:xfrm>
            <a:off x="9961482" y="1913776"/>
            <a:ext cx="1678937" cy="371639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362" name="圆角矩形 17"/>
          <p:cNvSpPr/>
          <p:nvPr>
            <p:custDataLst>
              <p:tags r:id="rId18"/>
            </p:custDataLst>
          </p:nvPr>
        </p:nvSpPr>
        <p:spPr>
          <a:xfrm>
            <a:off x="9963431" y="1913776"/>
            <a:ext cx="1675394" cy="1974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364" name="文本框 18"/>
          <p:cNvSpPr txBox="1"/>
          <p:nvPr>
            <p:custDataLst>
              <p:tags r:id="rId19"/>
            </p:custDataLst>
          </p:nvPr>
        </p:nvSpPr>
        <p:spPr>
          <a:xfrm>
            <a:off x="10066719" y="2304839"/>
            <a:ext cx="1469409" cy="329480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生物对比剂：常用于生物医学成像，具有高生物相容性、高稳定性等特点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7" name=""/>
        <p:cNvGrpSpPr/>
        <p:nvPr/>
      </p:nvGrpSpPr>
      <p:grpSpPr>
        <a:xfrm>
          <a:off x="0" y="0"/>
          <a: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造影剂使用剂量和方法</a:t>
            </a:r>
            <a:endParaRPr lang="zh-CN" altLang="en-US"/>
          </a:p>
        </p:txBody>
      </p:sp>
      <p:sp>
        <p:nvSpPr>
          <p:cNvPr id="1049404" name="五边形 30"/>
          <p:cNvSpPr/>
          <p:nvPr>
            <p:custDataLst>
              <p:tags r:id="rId2"/>
            </p:custDataLst>
          </p:nvPr>
        </p:nvSpPr>
        <p:spPr>
          <a:xfrm>
            <a:off x="551935" y="3187953"/>
            <a:ext cx="2938840" cy="1194600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06" name="燕尾形 36"/>
          <p:cNvSpPr/>
          <p:nvPr>
            <p:custDataLst>
              <p:tags r:id="rId3"/>
            </p:custDataLst>
          </p:nvPr>
        </p:nvSpPr>
        <p:spPr>
          <a:xfrm>
            <a:off x="3192348" y="3187953"/>
            <a:ext cx="2938840" cy="1194600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08" name="燕尾形 37"/>
          <p:cNvSpPr/>
          <p:nvPr>
            <p:custDataLst>
              <p:tags r:id="rId4"/>
            </p:custDataLst>
          </p:nvPr>
        </p:nvSpPr>
        <p:spPr>
          <a:xfrm>
            <a:off x="8473173" y="3187953"/>
            <a:ext cx="2938840" cy="1194600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10" name="燕尾形 38"/>
          <p:cNvSpPr/>
          <p:nvPr>
            <p:custDataLst>
              <p:tags r:id="rId5"/>
            </p:custDataLst>
          </p:nvPr>
        </p:nvSpPr>
        <p:spPr>
          <a:xfrm>
            <a:off x="5832761" y="3187953"/>
            <a:ext cx="2938840" cy="1194600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12" name="文本框 3"/>
          <p:cNvSpPr txBox="1"/>
          <p:nvPr>
            <p:custDataLst>
              <p:tags r:id="rId6"/>
            </p:custDataLst>
          </p:nvPr>
        </p:nvSpPr>
        <p:spPr>
          <a:xfrm>
            <a:off x="3130881" y="4637330"/>
            <a:ext cx="3169564" cy="138880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方法：静脉注射、口服、局部涂抹等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4" name="文本框 6"/>
          <p:cNvSpPr txBox="1"/>
          <p:nvPr>
            <p:custDataLst>
              <p:tags r:id="rId7"/>
            </p:custDataLst>
          </p:nvPr>
        </p:nvSpPr>
        <p:spPr>
          <a:xfrm>
            <a:off x="551935" y="1516761"/>
            <a:ext cx="3169564" cy="14297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剂量：根据患者体重、年龄、病情等因素确定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6" name="文本框 7"/>
          <p:cNvSpPr txBox="1"/>
          <p:nvPr>
            <p:custDataLst>
              <p:tags r:id="rId8"/>
            </p:custDataLst>
          </p:nvPr>
        </p:nvSpPr>
        <p:spPr>
          <a:xfrm>
            <a:off x="5830979" y="1516761"/>
            <a:ext cx="3169564" cy="14297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注意事项：避免过敏反应、肾功能损害等副作用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8" name="文本框 8"/>
          <p:cNvSpPr txBox="1"/>
          <p:nvPr>
            <p:custDataLst>
              <p:tags r:id="rId9"/>
            </p:custDataLst>
          </p:nvPr>
        </p:nvSpPr>
        <p:spPr>
          <a:xfrm>
            <a:off x="8470501" y="4637330"/>
            <a:ext cx="3169564" cy="138880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监测：观察患者反应，及时调整剂量和方法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5" name=""/>
        <p:cNvGrpSpPr/>
        <p:nvPr/>
      </p:nvGrpSpPr>
      <p:grpSpPr>
        <a:xfrm>
          <a:off x="0" y="0"/>
          <a:ext cx="0" cy="0"/>
        </a:xfrm>
      </p:grpSpPr>
      <p:sp>
        <p:nvSpPr>
          <p:cNvPr id="104945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造影剂不良反应及处理</a:t>
            </a:r>
            <a:endParaRPr lang="zh-CN" altLang="en-US"/>
          </a:p>
        </p:txBody>
      </p:sp>
      <p:sp>
        <p:nvSpPr>
          <p:cNvPr id="1049458" name="矩形 5"/>
          <p:cNvSpPr/>
          <p:nvPr>
            <p:custDataLst>
              <p:tags r:id="rId2"/>
            </p:custDataLst>
          </p:nvPr>
        </p:nvSpPr>
        <p:spPr>
          <a:xfrm>
            <a:off x="860247" y="1369601"/>
            <a:ext cx="3249455" cy="22301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60" name="矩形 10"/>
          <p:cNvSpPr/>
          <p:nvPr>
            <p:custDataLst>
              <p:tags r:id="rId3"/>
            </p:custDataLst>
          </p:nvPr>
        </p:nvSpPr>
        <p:spPr>
          <a:xfrm>
            <a:off x="1211291" y="1364400"/>
            <a:ext cx="526566" cy="2730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62" name="TextBox 2"/>
          <p:cNvSpPr txBox="1"/>
          <p:nvPr>
            <p:custDataLst>
              <p:tags r:id="rId4"/>
            </p:custDataLst>
          </p:nvPr>
        </p:nvSpPr>
        <p:spPr>
          <a:xfrm>
            <a:off x="1013667" y="2131496"/>
            <a:ext cx="2915364" cy="130754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过敏反应：可能出现皮肤瘙痒、呼吸困难等症状，需要立即停止使用造影剂并采取抗过敏治疗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464" name="矩形 6"/>
          <p:cNvSpPr/>
          <p:nvPr>
            <p:custDataLst>
              <p:tags r:id="rId5"/>
            </p:custDataLst>
          </p:nvPr>
        </p:nvSpPr>
        <p:spPr>
          <a:xfrm>
            <a:off x="4472098" y="1369601"/>
            <a:ext cx="3249455" cy="22301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66" name="矩形 11"/>
          <p:cNvSpPr/>
          <p:nvPr>
            <p:custDataLst>
              <p:tags r:id="rId6"/>
            </p:custDataLst>
          </p:nvPr>
        </p:nvSpPr>
        <p:spPr>
          <a:xfrm>
            <a:off x="4842644" y="1364400"/>
            <a:ext cx="526566" cy="2730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68" name="TextBox 2"/>
          <p:cNvSpPr txBox="1"/>
          <p:nvPr>
            <p:custDataLst>
              <p:tags r:id="rId7"/>
            </p:custDataLst>
          </p:nvPr>
        </p:nvSpPr>
        <p:spPr>
          <a:xfrm>
            <a:off x="4625517" y="2131496"/>
            <a:ext cx="2915364" cy="130754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肾功能损害：可能导致肾功能损害，需要密切监测肾功能，必要时进行透析治疗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470" name="矩形 7"/>
          <p:cNvSpPr/>
          <p:nvPr>
            <p:custDataLst>
              <p:tags r:id="rId8"/>
            </p:custDataLst>
          </p:nvPr>
        </p:nvSpPr>
        <p:spPr>
          <a:xfrm>
            <a:off x="8083298" y="1369601"/>
            <a:ext cx="3249455" cy="22301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72" name="矩形 12"/>
          <p:cNvSpPr/>
          <p:nvPr>
            <p:custDataLst>
              <p:tags r:id="rId9"/>
            </p:custDataLst>
          </p:nvPr>
        </p:nvSpPr>
        <p:spPr>
          <a:xfrm>
            <a:off x="8473346" y="1364400"/>
            <a:ext cx="526566" cy="2730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74" name="TextBox 2"/>
          <p:cNvSpPr txBox="1"/>
          <p:nvPr>
            <p:custDataLst>
              <p:tags r:id="rId10"/>
            </p:custDataLst>
          </p:nvPr>
        </p:nvSpPr>
        <p:spPr>
          <a:xfrm>
            <a:off x="8236717" y="2131496"/>
            <a:ext cx="2915364" cy="130754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神经系统反应：可能出现头晕、头痛等症状，需要密切观察患者情况，必要时进行对症治疗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476" name="矩形 33"/>
          <p:cNvSpPr/>
          <p:nvPr>
            <p:custDataLst>
              <p:tags r:id="rId11"/>
            </p:custDataLst>
          </p:nvPr>
        </p:nvSpPr>
        <p:spPr>
          <a:xfrm>
            <a:off x="859597" y="3947822"/>
            <a:ext cx="3249455" cy="22301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78" name="矩形 37"/>
          <p:cNvSpPr/>
          <p:nvPr>
            <p:custDataLst>
              <p:tags r:id="rId12"/>
            </p:custDataLst>
          </p:nvPr>
        </p:nvSpPr>
        <p:spPr>
          <a:xfrm>
            <a:off x="1210641" y="3942621"/>
            <a:ext cx="526566" cy="2730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80" name="TextBox 2"/>
          <p:cNvSpPr txBox="1"/>
          <p:nvPr>
            <p:custDataLst>
              <p:tags r:id="rId13"/>
            </p:custDataLst>
          </p:nvPr>
        </p:nvSpPr>
        <p:spPr>
          <a:xfrm>
            <a:off x="1013016" y="4709717"/>
            <a:ext cx="2915364" cy="1307548"/>
          </a:xfrm>
          <a:prstGeom prst="rect">
            <a:avLst/>
          </a:prstGeom>
          <a:noFill/>
        </p:spPr>
        <p:txBody>
          <a:bodyPr wrap="square" rtlCol="0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心血管系统反应：可能出现心律失常、血压下降等症状，需要密切观察患者情况，必要时进行对症治疗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482" name="矩形 34"/>
          <p:cNvSpPr/>
          <p:nvPr>
            <p:custDataLst>
              <p:tags r:id="rId14"/>
            </p:custDataLst>
          </p:nvPr>
        </p:nvSpPr>
        <p:spPr>
          <a:xfrm>
            <a:off x="4471448" y="3947822"/>
            <a:ext cx="3249455" cy="22301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84" name="矩形 38"/>
          <p:cNvSpPr/>
          <p:nvPr>
            <p:custDataLst>
              <p:tags r:id="rId15"/>
            </p:custDataLst>
          </p:nvPr>
        </p:nvSpPr>
        <p:spPr>
          <a:xfrm>
            <a:off x="4841994" y="3942621"/>
            <a:ext cx="526566" cy="2730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86" name="TextBox 2"/>
          <p:cNvSpPr txBox="1"/>
          <p:nvPr>
            <p:custDataLst>
              <p:tags r:id="rId16"/>
            </p:custDataLst>
          </p:nvPr>
        </p:nvSpPr>
        <p:spPr>
          <a:xfrm>
            <a:off x="4624867" y="4709717"/>
            <a:ext cx="2915364" cy="130754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胃肠道反应：可能出现恶心、呕吐等症状，需要密切观察患者情况，必要时进行对症治疗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488" name="矩形 35"/>
          <p:cNvSpPr/>
          <p:nvPr>
            <p:custDataLst>
              <p:tags r:id="rId17"/>
            </p:custDataLst>
          </p:nvPr>
        </p:nvSpPr>
        <p:spPr>
          <a:xfrm>
            <a:off x="8082648" y="3947822"/>
            <a:ext cx="3249455" cy="22301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90" name="矩形 39"/>
          <p:cNvSpPr/>
          <p:nvPr>
            <p:custDataLst>
              <p:tags r:id="rId18"/>
            </p:custDataLst>
          </p:nvPr>
        </p:nvSpPr>
        <p:spPr>
          <a:xfrm>
            <a:off x="8472696" y="3942621"/>
            <a:ext cx="526566" cy="2730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92" name="TextBox 2"/>
          <p:cNvSpPr txBox="1"/>
          <p:nvPr>
            <p:custDataLst>
              <p:tags r:id="rId19"/>
            </p:custDataLst>
          </p:nvPr>
        </p:nvSpPr>
        <p:spPr>
          <a:xfrm>
            <a:off x="8236067" y="4709717"/>
            <a:ext cx="2915364" cy="1307548"/>
          </a:xfrm>
          <a:prstGeom prst="rect">
            <a:avLst/>
          </a:prstGeom>
          <a:noFill/>
        </p:spPr>
        <p:txBody>
          <a:bodyPr wrap="square" rtlCol="0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皮肤反应：可能出现皮疹、瘙痒等症状，需要密切观察患者情况，必要时进行对症治疗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3" name=""/>
        <p:cNvGrpSpPr/>
        <p:nvPr/>
      </p:nvGrpSpPr>
      <p:grpSpPr>
        <a:xfrm>
          <a:off x="0" y="0"/>
          <a:ext cx="0" cy="0"/>
        </a:xfrm>
      </p:grpSpPr>
      <p:sp>
        <p:nvSpPr>
          <p:cNvPr id="104953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检查过程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3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04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https://d.book118.com/298022021142006022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5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62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60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  <p:tag name="KSO_WM_TEMPLATE_THUMBS_INDEX" val="1、9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3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es"/>
  <p:tag name="KSO_WM_UNIT_TYPE" val="b"/>
  <p:tag name="KSO_WM_UNIT_VALUE" val="80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f*1"/>
  <p:tag name="KSO_WM_UNIT_INDEX" val="1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6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0"/>
</p:tagLst>
</file>

<file path=ppt/tags/tag109.xml><?xml version="1.0" encoding="utf-8"?>
<p:tagLst xmlns:p="http://schemas.openxmlformats.org/presentationml/2006/main">
  <p:tag name="KSO_WM_BEAUTIFY_FLAG" val="#wm#"/>
  <p:tag name="KSO_WM_SLIDE_ID" val="custom20230990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  <p:tag name="KSO_WM_TEMPLATE_THUMBS_INDEX" val="1、9"/>
</p:tagLst>
</file>

<file path=ppt/tags/tag1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1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1_2"/>
  <p:tag name="KSO_WM_UNIT_INDEX" val="1_1_2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2_2"/>
  <p:tag name="KSO_WM_UNIT_INDEX" val="1_2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3_2"/>
  <p:tag name="KSO_WM_UNIT_INDEX" val="1_3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4_2"/>
  <p:tag name="KSO_WM_UNIT_INDEX" val="1_4_2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5_2"/>
  <p:tag name="KSO_WM_UNIT_INDEX" val="1_5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6_2"/>
  <p:tag name="KSO_WM_UNIT_INDEX" val="1_6_2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0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1"/>
  <p:tag name="KSO_WM_UNIT_TYPE" val="e"/>
  <p:tag name="KSO_WM_UNIT_VALUE" val="13"/>
</p:tagLst>
</file>

<file path=ppt/tags/tag133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2"/>
  <p:tag name="KSO_WM_UNIT_TYPE" val="e"/>
  <p:tag name="KSO_WM_UNIT_VALUE" val="13"/>
</p:tagLst>
</file>

<file path=ppt/tags/tag136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3"/>
  <p:tag name="KSO_WM_UNIT_TYPE" val="e"/>
  <p:tag name="KSO_WM_UNIT_VALUE" val="13"/>
</p:tagLst>
</file>

<file path=ppt/tags/tag188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1_1"/>
  <p:tag name="KSO_WM_UNIT_INDEX" val="1_1_1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1_2"/>
  <p:tag name="KSO_WM_UNIT_INDEX" val="1_1_2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1_1"/>
  <p:tag name="KSO_WM_UNIT_INDEX" val="1_1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2_1"/>
  <p:tag name="KSO_WM_UNIT_INDEX" val="1_2_1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2_2"/>
  <p:tag name="KSO_WM_UNIT_INDEX" val="1_2_2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2_1"/>
  <p:tag name="KSO_WM_UNIT_INDEX" val="1_2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3_1"/>
  <p:tag name="KSO_WM_UNIT_INDEX" val="1_3_1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3_2"/>
  <p:tag name="KSO_WM_UNIT_INDEX" val="1_3_2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3_1"/>
  <p:tag name="KSO_WM_UNIT_INDEX" val="1_3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4_1"/>
  <p:tag name="KSO_WM_UNIT_INDEX" val="1_4_1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4_2"/>
  <p:tag name="KSO_WM_UNIT_INDEX" val="1_4_2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4_1"/>
  <p:tag name="KSO_WM_UNIT_INDEX" val="1_4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5_1"/>
  <p:tag name="KSO_WM_UNIT_INDEX" val="1_5_1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5_2"/>
  <p:tag name="KSO_WM_UNIT_INDEX" val="1_5_2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5_1"/>
  <p:tag name="KSO_WM_UNIT_INDEX" val="1_5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6_1"/>
  <p:tag name="KSO_WM_UNIT_INDEX" val="1_6_1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6_2"/>
  <p:tag name="KSO_WM_UNIT_INDEX" val="1_6_2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6_1"/>
  <p:tag name="KSO_WM_UNIT_INDEX" val="1_6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1_1"/>
  <p:tag name="KSO_WM_UNIT_INDEX" val="1_1_1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1_2"/>
  <p:tag name="KSO_WM_UNIT_INDEX" val="1_1_2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2_1"/>
  <p:tag name="KSO_WM_UNIT_INDEX" val="1_2_1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2_2"/>
  <p:tag name="KSO_WM_UNIT_INDEX" val="1_2_2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3_1"/>
  <p:tag name="KSO_WM_UNIT_INDEX" val="1_3_1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3_2"/>
  <p:tag name="KSO_WM_UNIT_INDEX" val="1_3_2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4_1"/>
  <p:tag name="KSO_WM_UNIT_INDEX" val="1_4_1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4_2"/>
  <p:tag name="KSO_WM_UNIT_INDEX" val="1_4_2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5_1"/>
  <p:tag name="KSO_WM_UNIT_INDEX" val="1_5_1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5_2"/>
  <p:tag name="KSO_WM_UNIT_INDEX" val="1_5_2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6_1"/>
  <p:tag name="KSO_WM_UNIT_INDEX" val="1_6_1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6_2"/>
  <p:tag name="KSO_WM_UNIT_INDEX" val="1_6_2"/>
  <p:tag name="KSO_WM_UNIT_LAYERLEVEL" val="1_1_1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4"/>
  <p:tag name="KSO_WM_UNIT_TYPE" val="e"/>
  <p:tag name="KSO_WM_UNIT_VALUE" val="13"/>
</p:tagLst>
</file>

<file path=ppt/tags/tag235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236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9">
      <vt:lpstr>Arial</vt:lpstr>
      <vt:lpstr>Calibri</vt:lpstr>
      <vt:lpstr>微软雅黑</vt:lpstr>
      <vt:lpstr>+中文标题</vt:lpstr>
      <vt:lpstr>Wingdings</vt:lpstr>
      <vt:lpstr>Office Theme</vt:lpstr>
      <vt:lpstr>影像科造影检查流程</vt:lpstr>
      <vt:lpstr>目录</vt:lpstr>
      <vt:lpstr>添加章节标题</vt:lpstr>
      <vt:lpstr>造影检查前准备</vt:lpstr>
      <vt:lpstr>了解患者病史</vt:lpstr>
      <vt:lpstr>确定检查目的和适应症</vt:lpstr>
      <vt:lpstr>告知患者注意事项</vt:lpstr>
      <vt:lpstr>造影剂选择与使用</vt:lpstr>
      <vt:lpstr>造影剂种类及特点</vt:lpstr>
      <vt:lpstr>造影剂使用剂量和方法</vt:lpstr>
      <vt:lpstr>造影剂不良反应及处理</vt:lpstr>
      <vt:lpstr>检查过程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2024-08-29T07:00:58.371</cp:lastPrinted>
  <dcterms:created xsi:type="dcterms:W3CDTF">2024-08-28T23:00:58Z</dcterms:created>
  <dcterms:modified xsi:type="dcterms:W3CDTF">2024-08-28T23:01:00Z</dcterms:modified>
</cp:coreProperties>
</file>