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A2E1A-86DE-4731-91BD-D1F00A2C7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BAD07-05E2-45E8-91FE-EB7E46E8B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7CF72-16B7-412B-86B3-AF77E3526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44CEE-1A6F-4078-B94D-2C298E19A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00CA42-6033-490F-93C7-E219D1162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49AEEF-3833-4245-8526-146EA8473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85C97A-FBF4-43C3-84C9-BD658394F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C4BF1-31B4-493E-895B-9D8F698D8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2E0C4-FC3A-46B7-B855-48A900A1D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65707-2B73-431D-B4B2-130DE486A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EB152-9425-4C92-8317-FD8F63C34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22060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2023年年度厨房的总结与计划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2023年厨房工作总结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2023年厨房存在的问题与不足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2024年厨房工作计划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未来厨房发展趋势与展望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2023年厨房工作总结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菜品创新是厨房工作的重要一环，通过不断尝试新的食材和烹饪方法，可以吸引更多的顾客，提高销售额。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在2023年，厨房团队不断尝试新的菜品，包括引入了新的食材和烹饪方法，例如推出了多款健康素食和低脂菜品，以及尝试了各种新的摆盘和装饰方式，这些创新得到了顾客的广泛好评。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菜品创新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成本控制是厨房工作的重要环节，通过合理的采购、存储和利用食材，可以降低成本，提高利润。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2023年，厨房团队在成本控制方面做得非常好，通过合理的采购计划和存储管理，以及有效的食材利用，降低了食材成本和浪费。同时，团队还优化了烹饪流程，减少了能源和水资源的消耗，进一步降低了运营成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人员管理是厨房工作的重要基础，通过有效的管理和培训，可以提高员工的工作效率和服务质量。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厨房团队在人员管理方面取得了显著的成效。通过制定合理的排班计划和培训计划，以及实施有效的激励机制和考核制度，提高了员工的工作积极性和工作效率。同时，团队还注重员工个人成长和发展，为员工提供了更多的晋升机会和学习资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卫生与安全是厨房工作的基本要求，通过严格的卫生标准和安全管理制度，可以保障顾客的健康和安全。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厨房团队在卫生与安全方面做得非常好，严格遵守了国家和地方的卫生和安全标准。团队定期进行清洁和消毒工作，确保了厨房环境的卫生状况良好。同时，团队还加强了对食品储存和加工环节的管理，避免了食品污染和交叉感染的风险。此外，团队还定期进行安全检查和演练，提高了员工的安全意识和应对突发事件的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卫生与安全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2023年厨房存在的问题与不足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75" r="333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94" r="323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菜品质量不稳定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这主要是由于原材料采购标准不严格、加工过程中操作不规范、厨师技能水平参差不齐等原因所致。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总结：在2023年度，厨房在菜品质量方面存在不稳定的问题，有时会出现口感不佳、色泽不鲜艳、搭配不合理等现象。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总结：厨房人员流动性较高，影响了菜品的一致性和品质的稳定性。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人员流动性的原因主要包括薪资待遇不高、工作环境不佳、晋升机会有限等。为了解决这一问题，需要提高员工福利待遇、改善工作环境、提供更多的培训和晋升机会等。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人员流动性高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5208" b="15208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总结：在2023年度，厨房在成本控制方面存在一定的问题，导致成本率较高。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这主要是由于原材料浪费严重、能源消耗过大、人工成本过高等原因所致。为了解决这一问题，需要加强成本控制管理、制定合理的采购计划、提高能源利用效率、优化人员配置等。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成本控制不力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https://d.book118.com/298022060125006044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2024-09-25T02:30:46.114</cp:lastPrinted>
  <dcterms:created xsi:type="dcterms:W3CDTF">2024-09-24T18:30:46Z</dcterms:created>
  <dcterms:modified xsi:type="dcterms:W3CDTF">2024-09-24T18:30:47Z</dcterms:modified>
</cp:coreProperties>
</file>