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F2101-08CA-4780-8F40-EED41C345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21126-B993-49C5-80AC-1BBD9B5B2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FED88-9032-4704-9658-9B7221E62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2C12D9-92F5-4722-B288-8024603FB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D40521-D9B7-4EF7-A39A-E247C2236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C30E1E-F503-4893-841A-8217AB184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14EC1A-BBE7-4B9C-BBCD-80593759F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1F5A3-FCE1-4AC9-9283-A9C44282E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B4CFAE-9530-46EE-95B6-53F8C7891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E8AF2-539F-4E0A-915B-80154B765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7D05B-6DD7-40DC-8BA8-B25F1845D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2206613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孕妇产后恢复期的身体护理指南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2024-01-25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产后身体恢复指南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产后心理调适指南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营养与饮食指南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运动与康复指南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睡眠与休息指南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61" r="290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强调产后恢复期对于母婴健康的重要性，并介绍相关的护理知识和技巧。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提供全面的身体护理指南，帮助孕妇在产后恢复期间实现身体和心理的健康恢复。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产后恢复期的定义和重要性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产后恢复期是指孕妇在分娩后的一段时间内，身体逐渐恢复到孕前状态的过程。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这个时期对于母婴健康至关重要，良好的恢复有助于预防并发症、促进母乳喂养的成功、增强母婴情感联系，以及提高母亲的生活质量。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产后身体恢复指南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定期更换敷料，避免感染。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以免伤口裂开或加重疼痛。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如出现红肿、疼痛、渗液等异常情况，应及时就医。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保持伤口清洁干燥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观察伤口情况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正常情况下，恶露会逐渐减少并变淡，如有异常应及时就医。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定期清洗，避免感染。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有助于子宫恢复和恶露排出。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观察恶露排出情况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保持会阴部清洁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子宫恢复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定期清洗，避免乳头皲裂和感染。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掌握正确的哺乳姿势和技巧，避免乳头受伤。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如出现乳房胀痛、乳头皲裂等问题，应及时就医或咨询专业人士。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保持乳房清洁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正确哺乳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及时处理乳房问题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乳房护理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多吃易消化的食物，避免油腻、辛辣等刺激性食物。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有助于促进肠道蠕动和消化功能恢复。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避免便秘或腹泻等问题对消化系统造成不良影响。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保持良好排便习惯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消化系统恢复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产后心理调适指南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接受角色转变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新妈妈需要逐渐适应母亲的角色，理解并接受这一身份转变带来的责任和挑战。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保持积极乐观的心态，相信自己能够胜任母亲的角色，并享受与宝宝相处的时光。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与家人、朋友分享自己的感受和经历，获得情感上的支持和理解。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角色转变与心理适应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学会识别自己情绪的变化，了解情绪背后的原因和需求。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识别情绪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压力缓解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通过合适的方式表达自己的情绪，如写日记、绘画、冥想等。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采取有效的压力缓解方法，如深呼吸、瑜伽、按摩等，以放松身心。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情绪管理与压力缓解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https://d.book118.com/298022066136006045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2024-09-26T15:10:53.732</cp:lastPrinted>
  <dcterms:created xsi:type="dcterms:W3CDTF">2024-09-26T07:10:53Z</dcterms:created>
  <dcterms:modified xsi:type="dcterms:W3CDTF">2024-09-26T07:10:55Z</dcterms:modified>
</cp:coreProperties>
</file>