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27A13-1DCC-450A-84A4-74F3C6432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BC8EB-CA34-4527-9177-3944AEA0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3AB3E-1D5E-4A03-8B1A-2BB65983B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0F7B5-DC8B-4A7E-A4A4-8DE9BC87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3EDBE-4ADC-417E-89F3-D9FC39A60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34BE2-4CD8-47B1-9724-BB3759D8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7529F9-D0EC-474C-A430-4683FB40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B698C-D861-4538-A288-5DDBC48C2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20484-7DF3-4AC8-8619-209A17C1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4F122-4F38-4949-85B1-4BE7FA2B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6563F-2470-4A9A-A47D-C35376797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3107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市场调研与咨询行业的客户满意度与忠诚度管理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客户满意度与忠诚度概述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客户忠诚度管理策略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了解客户对市场调研与咨询服务的满意度和忠诚度现状。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分析影响客户满意度和忠诚度的关键因素。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提出提升客户满意度和忠诚度的策略和建议。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34" r="1213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包括市场调研与咨询行业的目标客户群体，如企业、政府机构等。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涵盖市场调研与咨询服务的各个方面，如服务质量、专业性、响应速度等。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运用统计分析、文本挖掘等方法对调研数据进行分析。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客户满意度与忠诚度概述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https://d.book118.com/298023107011006044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2024-09-23T20:59:06.334</cp:lastPrinted>
  <dcterms:created xsi:type="dcterms:W3CDTF">2024-09-23T12:59:06Z</dcterms:created>
  <dcterms:modified xsi:type="dcterms:W3CDTF">2024-09-23T12:59:08Z</dcterms:modified>
</cp:coreProperties>
</file>