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A3610-344E-4EA9-8084-450BC46B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6E368-E1BD-499D-8F3B-14EED5AA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4BBFF-AFCF-4E3A-87A9-47A5FD897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0DCCE-B178-4FBE-A715-F0696BAC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CEDD1-3875-460D-938B-B61E665C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B8D02-D4A2-4948-9534-3CCF1FA1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C0D1C-DF6B-42EA-A1FA-D6DCBE54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E1AC7-67DB-4063-B996-96B192F1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8B62F-EC78-4C80-9D32-157B1063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EC992-263C-45EB-8E5C-BF2EB8424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0E061-FCC9-4C2B-8D46-A04A36C2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4114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儿科护理学传染性疾病患儿的护理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儿科护理学在传染性疾病中的应用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常见传染性疾病患儿的护理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预防与控制策略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临床案例分析与经验分享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传染性疾病概述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根据病原体不同，传染性疾病可分为病毒性传染病、细菌性传染病、寄生虫病等。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传染性疾病是由各种病原体引起的能在人与人、动物与动物或人与动物之间相互传播的一类疾病。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236" b="3223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患者、隐性感染者、病原携带者、受感染的动物等。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空气传播、飞沫传播、接触传播、血液传播等。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普遍易感，但儿童、老年人、孕妇及免疫低下者更易感染。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01" r="1040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发热、皮疹、肝脾肿大、淋巴结肿大等，不同传染病有不同的临床表现。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根据病史、临床表现、实验室检查等进行综合诊断，其中实验室检查包括病原学检查、血清学检查等。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儿科护理学在传染性疾病中的应用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针对儿童生长发育阶段的特点，提供全面、细致的护理服务，关注儿童的生理、心理和社会发展。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通过专业的护理干预，降低传染病的传播风险，提高患儿的康复速度和生活质量。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儿科护理学的特点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儿科护理学在传染性疾病中的重要性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儿科护理学特点及重要性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01" b="170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与患儿及其家属建立良好的信任关系，减轻他们的焦虑和恐惧情绪。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根据患儿的年龄和认知水平，提供个性化的心理支持和辅导，帮助他们应对疾病带来的心理压力。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创造适宜的环境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为患儿创造安静、舒适、温馨的住院环境，减少外界不良刺激，促进患儿的康复。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传染性疾病患儿的心理护理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向家长传授有关传染性疾病的知识和护理技能，提高他们的自我护理能力和对患儿的照顾水平。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指导家长合理安排患儿的饮食、作息和锻炼，增强患儿的体质和免疫力，降低再次感染的风险。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向家长宣传预防接种的重要性和必要性，提高他们的接种意识，为儿童筑起一道免疫屏障。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家庭教育与健康指导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常见传染性疾病患儿的护理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保持室内空气流通，注意患儿保暖，避免冷风直吹。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发热期间给予易消化、富含维生素的流质或半流质食物，少量多餐。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保持皮肤清洁干燥，勤换内衣，避免搔抓皮疹，以防继发感染。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观察病情变化，如出现高热、咳嗽加剧、呼吸急促等症状，应及时就医。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0" name="Freeform 20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麻疹患儿的护理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隔离患儿至疱疹全部结痂为止，期间避免与其他儿童接触。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保持皮肤清洁，避免搔抓疱疹，防止继发感染。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给予高热量、高维生素、易消化的流质或半流质食物，多饮水。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密切观察病情变化，如出现持续高热、头痛、呕吐等症状，应及时就医。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水痘患儿的护理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43676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259860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776167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隔离患儿至症状消失后一周，期间避免与其他儿童接触。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保持口腔及皮肤清洁，避免搔抓皮疹，防止继发感染。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给予清淡、易消化、富含维生素的流质或半流质食物，避免刺激性食物。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观察病情变化，如出现高热不退、呼吸急促、呕吐等症状，应及时就医。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901952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418259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34444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450750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手足口病患儿的护理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https://d.book118.com/298024114131006033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2024-09-11T23:14:32.723</cp:lastPrinted>
  <dcterms:created xsi:type="dcterms:W3CDTF">2024-09-11T15:14:32Z</dcterms:created>
  <dcterms:modified xsi:type="dcterms:W3CDTF">2024-09-11T15:14:34Z</dcterms:modified>
</cp:coreProperties>
</file>