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042E4-5EE2-4061-936A-8B962764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952DD-6611-4313-92E6-E79B2BAD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72679-C004-4469-860C-398E2E37D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6394D-932E-4E94-AA77-662DB87F1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A8F23-FBCA-495E-81E4-70A54C372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5BB45-3D16-4AA6-8CC4-4C57C88F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4D513-4984-4580-8DD6-29501DD0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0B153-936E-4384-864A-6A4CE02C8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3AB43-FF17-42EC-8D29-311C0BB2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2862E-0F4A-47E0-A20A-2B5B8A702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BE86E-CD19-4E46-83DE-7A321F044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5135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账务处理子系统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子系统模块介绍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账务处理子系统：一个用于处理企业或组织财务交易和记录的系统，支持财务数据的录入、存储、处理、分析和报告。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账务处理子系统通常作为企业资源规划（ERP）系统或财务软件的一部分，与其他子系统集成，以实现财务管理流程的自动化和优化。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提高财务数据处理效率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通过自动化和智能化的数据处理流程，减少人工干预和错误率，提高财务数据处理的速度和准确性。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保证数据安全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通过数据加密、备份和恢复机制，确保财务数据的安全性和完整性。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支持决策分析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提供多维度的数据分析工具，帮助企业或组织进行财务分析和决策。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支持日常账务处理，如凭证制证、记账、对账等。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数据录入与审核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支持各种财务凭证的录入，并提供审核功能，确保数据准确性。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根据预设的报表模板或自定义报表，生成各类财务报表，支持报表的查询、分析和可视化展示。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支持税务申报、税款缴纳和其他与税务相关的业务处理。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支持预算的编制、审批、执行与监控，帮助企业实现全面预算管理。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凭证录入是账务处理的第一步，需要将经济业务数据准确无误地录入系统。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录入是账务处理流程的起点，需要将经济业务数据按照规定的格式和要求，准确无误地录入账务处理子系统。录入的内容包括但不限于：业务日期、凭证类型、凭证号、摘要、借贷方科目、金额等。凭证录入需要保证数据的完整性和准确性，避免因数据错误导致后续处理的困难和误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凭证录入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凭证审核是对已录入凭证的复核，以确保凭证的准确性和合规性。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审核是对已录入凭证的复核过程，目的是确保凭证的准确性和合规性。审核人员需要对凭证的各个要素进行核对，包括但不限于：凭证日期、凭证类型、借贷方科目、金额等。同时，还需要对凭证的合规性进行审查，如是否符合会计准则和税法的要求等。如果发现错误或问题，审核人员需要及时反馈给录入人员，以便进行修正或调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凭证审核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凭证过账是将审核通过的凭证记入相关账户，完成账务处理的记录环节。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过账是将审核通过的凭证记入相关账户的过程，是账务处理的核心环节之一。过账时需要遵循一定的规则和逻辑，如借贷相等、科目对应等。同时，还需要对过账结果进行复核，以确保过账的正确性和完整性。如果发现过账错误，需要及时进行调整和修正，以保证账务数据的准确性和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凭证过账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账簿查询是账务处理流程的重要环节，提供对账簿数据的检索和查询功能。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簿查询是账务处理子系统的重要功能之一，它提供了对账簿数据的检索和查询功能。用户可以通过账簿查询功能，按照不同的条件和要求，对账簿数据进行查询和检索。查询结果可以以表格、图表等形式展示，方便用户对账务数据进行深入分析和挖掘。同时，系统还应提供一定的数据导出功能，方便用户将查询结果导出进行进一步的处理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账簿查询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报表生成是账务处理流程的最后环节，根据账簿数据生成各类财务报表。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是根据账簿数据生成各类财务报表的过程，是账务处理流程的最后环节。报表的种类和格式应根据用户的需求进行定制和设计，如资产负债表、利润表、现金流量表等。报表的数据来源应为账簿数据，报表的内容和结构应符合会计准则和报表规范的要求。同时，报表的生成应具有自动化和智能化的特点，以提高报表的生成效率和准确性。生成的报表应具有可读性和可理解性，方便用户对企业的财务状况和经营成果进行了解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子系统模块介绍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https://d.book118.com/298025135002006043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2024-09-22T08:32:13.614</cp:lastPrinted>
  <dcterms:created xsi:type="dcterms:W3CDTF">2024-09-22T00:32:13Z</dcterms:created>
  <dcterms:modified xsi:type="dcterms:W3CDTF">2024-09-22T00:32:15Z</dcterms:modified>
</cp:coreProperties>
</file>