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9848A5-45B4-4567-BFEF-072AC575D9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8FD70-D4A3-4D26-836B-9304756D9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498EF-36F8-4E69-ADCE-41ADBE63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AA058-E8D8-443A-9FFF-66ADAADD5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84D14-791A-4EE0-9550-1E1CBAB85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9A0C3-2B3E-473A-B0DA-6A645EEB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48B61-31B8-4550-971F-AB06F5B03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68F02-D6DB-4548-83E8-C2E922D96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C495C-EFC9-4345-A992-87374854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9BD82-3D7B-444A-A8E2-DEBB41100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5713F-51BE-49AE-97E2-6A56ED38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777F6-E1FE-4823-9944-721CA3F94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260873-573B-48AC-94C3-26F3130F7C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201918-AB0D-4375-95DE-32C9DF2A27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600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物流行业安全生产规章制度培训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物流行业安全生产规章制度培训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安全生产基础知识培训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装卸作业安全培训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搬运作业安全培训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物流车辆安全驾驶培训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急救知识培训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物流行业安全生产规章制度培训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物流行业的安全生产意识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物流行业是一个高风险的行业，安全生产意识的培养至关重要。这不仅关乎企业的生产安全，更关乎员工的生命安全。只有不断加强安全生产意识的培训，才能有效避免各类安全事故的发生。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明确工作规范，提高操作效率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规范操作流程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严格执行规章制度，降低事故发生概率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减少事故风险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保障员工的劳动权益，提升员工满意度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维护员工权益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做好安全生产，树立企业形象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提高公司形象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培训内容安排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操作细节、安全流程等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安全操作规范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突发状况应对方法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应急处理措施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维护行业良好形象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职业道德培养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安全、规范的处理方法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危险品处理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老员工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经验丰富但需要及时更新知识的员工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管理人员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负责安全生产管理的主管人员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外单位员工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外来单位派驻的员工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培训对象及范围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新员工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接触物流行业不久的员工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33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如何利用教材进行培训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选用合适的教材对于培训的效果至关重要。结合教材内容，可以通过案例分析、小组讨论、模拟演练等方式进行培训，加深学员对安全生产规章制度的理解。同时，定期更新教材，保持培训内容的时效性。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6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安全生产基础知识培训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42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安全生产是指在生产经营过程中，预防事故、减少危害，保护劳动者健康和生命安全的管理活动。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安全生产的重要性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确保员工在工作中不受伤害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保障员工安全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避免因事故带来的负面影响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维护企业声誉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减少事故发生对生产造成的影响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安全生产法律法规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安全生产法规是指规范企业生产经营活动，保障员工安全、预防事故的法律规定。遵守安全生产法规有利于营造安全的工作环境。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事故原因分析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探讨事故发生的根本原因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避免再次发生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提出预防措施，确保安全生产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事故案例介绍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描述具体事故案例，引起注意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明确安全操作流程和责任分工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规程制定与执行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保障安全生产，减少事故发生率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包括安全操作步骤、注意事项等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内容概要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2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装卸作业安全培训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安全装卸作业要点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在装卸作业中，必须注意操作中的安全隐患，避免发生意外事件。工作人员需要严格遵守安全操作规程，同时注意装卸作业中的常见意外事件，确保作业安全稳定进行。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器材使用安全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安全操作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吊装设备的使用规范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货车装卸器具的检查维护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实用技巧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器材使用过程中的安全技巧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人员安全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重要措施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作业人员的安全防护措施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潜在风险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人员作业中可能遇到的危险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人员作业技巧的培训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6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https://d.book118.com/298026001011006050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物流行业安全生产规章制度培训</vt:lpstr>
      <vt:lpstr>目录</vt:lpstr>
      <vt:lpstr>第1章 物流行业安全生产规章制度培训</vt:lpstr>
      <vt:lpstr> </vt:lpstr>
      <vt:lpstr>安全生产规章制度的重要性</vt:lpstr>
      <vt:lpstr>培训内容安排</vt:lpstr>
      <vt:lpstr>培训对象及范围</vt:lpstr>
      <vt:lpstr>如何利用教材进行培训</vt:lpstr>
      <vt:lpstr>第2章 安全生产基础知识培训</vt:lpstr>
      <vt:lpstr>安全生产的概念</vt:lpstr>
      <vt:lpstr>安全生产的重要性</vt:lpstr>
      <vt:lpstr> </vt:lpstr>
      <vt:lpstr>事故案例分析</vt:lpstr>
      <vt:lpstr>安全操作规程</vt:lpstr>
      <vt:lpstr>第3章 装卸作业安全培训</vt:lpstr>
      <vt:lpstr> </vt:lpstr>
      <vt:lpstr>器材使用安全</vt:lpstr>
      <vt:lpstr>人员安全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2024-09-29T14:59:00.694</cp:lastPrinted>
  <dcterms:created xsi:type="dcterms:W3CDTF">2024-09-29T06:59:00Z</dcterms:created>
  <dcterms:modified xsi:type="dcterms:W3CDTF">2024-09-29T06:59:02Z</dcterms:modified>
</cp:coreProperties>
</file>