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3EDEE5-7BE4-4561-9328-434B51A40B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466961-D992-4B0E-9E9E-3EDD668803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AA4147-4D1D-421D-8996-7B50F34E4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520F96-5F1A-4671-9AB0-E87A8C10E5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58CDF5-A176-43E2-A298-4C5C9EC66F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368BFE-51AE-47E7-814C-40221D2904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3865B0-F6BB-4B80-B10C-A44686A8FA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99A204-8C76-434A-8F59-BF14704B8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614512-ECDF-49C8-9EF1-A6A349E8E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6462F3-7685-4B92-BB1C-C88241CA01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5C2F1D-7349-4268-A045-F4000F430A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02606103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网络安全等级保护建设(纵深防御体系)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网络安全等级保护概述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纵深防御体系架构设计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基础设施安全防护措施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应用系统安全防护策略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监控审计与应急响应机制建立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网络安全等级保护概述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是对网络（含信息系统、数据）实施分等级保护、分等级监管，对网络中使用的网络安全产品实行按等级管理，对网络中发生的安全事件进行分等级响应、处置的综合性工作。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网络安全等级保护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随着信息化的发展，网络安全问题日益突出，已经成为影响国家安全、社会稳定和公共利益的重要因素。为了加强网络安全保护，我国制定了网络安全等级保护制度，对重要信息系统实施分等级保护。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等级划分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根据信息系统的重要程度和涉密程度等因素，将信息系统划分为五个等级，分别是一级（自主保护级）、二级（指导保护级）、三级（监督保护级）、四级（强制保护级）和五级（专控保护级）。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每个等级都有相应的安全保护要求和测评标准，包括物理安全、网络安全、应用安全、数据安全及备份恢复等方面。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665" r="1266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等级划分及标准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156" r="2815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建设意义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通过实施网络安全等级保护制度，可以加强对重要信息系统的安全保护，提高信息系统的安全防护能力和水平，有效防范和应对网络安全风险。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建设目标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建立健全网络安全等级保护制度体系，完善网络安全保障体系和技术支撑体系，提高网络安全监管能力和应急处置能力，保障国家信息安全和社会稳定。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建设意义与目标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纵深防御体系架构设计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明确网络安全目标和原则，制定适应组织需求的安全策略。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确立安全策略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862" r="886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划分安全域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部署安全设备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933" r="59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根据业务功能、数据流动等因素，将网络划分为不同的安全域，实现分域防护。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在各安全域边界部署防火墙、入侵检测等安全设备，实现边界防护。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总体架构规划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采用VPN、访问控制列表等技术手段，确保网络通信安全。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网络层安全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通过操作系统加固、漏洞修补等措施，提高主机系统安全性。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主机层安全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采用身份认证、访问控制等机制，保障应用系统安全。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应用层安全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实施数据加密、数据备份恢复等策略，确保数据安全。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数据层安全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层次化安全设计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关键技术应用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入侵检测与防御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运用入侵检测技术识别网络攻击行为，结合防御手段阻断攻击。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身份认证与访问控制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采用多因素身份认证、基于角色的访问控制等技术，确保用户身份合法性和资源访问权限。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漏洞扫描与评估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定期实施漏洞扫描，发现系统漏洞并进行风险评估。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日志审计与监控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收集、分析系统和应用日志，实现安全事件追踪和异常行为监控。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基础设施安全防护措施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对机房或数据中心等重要区域实施严格的物理访问控制，如门禁系统、监控摄像头等，防止未经授权的访问。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3340" r="2334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物理访问控制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建立物理安全审计机制，对所有进出重要区域的人员和事件进行记录和监控，以便后续分析和追溯。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物理安全审计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6458" r="64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提高机房或数据中心的防灾备灾能力，如防火、防水、防雷击等，确保在自然灾害等极端情况下，基础设施能够正常运行。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防灾备灾能力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物理环境安全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实施严格的网络访问控制策略，如防火墙、入侵检测系统等，防止未经授权的访问和攻击。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131" r="9131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网络访问控制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对重要数据和通信进行加密处理，确保数据在传输过程中的机密性和完整性。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通信加密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建立网络监控与审计机制，对所有网络通信进行实时监控和记录，以便后续分析和追溯。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网络监控与审计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网络通信安全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https://d.book118.com/298026061031006036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2024-09-15T09:52:39.357</cp:lastPrinted>
  <dcterms:created xsi:type="dcterms:W3CDTF">2024-09-15T01:52:39Z</dcterms:created>
  <dcterms:modified xsi:type="dcterms:W3CDTF">2024-09-15T01:52:41Z</dcterms:modified>
</cp:coreProperties>
</file>