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8" r:id="rId2"/>
    <p:sldMasterId id="2147483751" r:id="rId3"/>
    <p:sldMasterId id="2147483754" r:id="rId4"/>
    <p:sldMasterId id="2147483757" r:id="rId5"/>
    <p:sldMasterId id="2147483760" r:id="rId6"/>
    <p:sldMasterId id="2147483765" r:id="rId7"/>
    <p:sldMasterId id="2147483767" r:id="rId8"/>
  </p:sldMasterIdLst>
  <p:sldIdLst>
    <p:sldId id="259" r:id="rId9"/>
    <p:sldId id="262" r:id="rId10"/>
    <p:sldId id="265" r:id="rId11"/>
    <p:sldId id="268" r:id="rId12"/>
    <p:sldId id="271" r:id="rId13"/>
    <p:sldId id="274" r:id="rId14"/>
    <p:sldId id="277" r:id="rId15"/>
    <p:sldId id="280" r:id="rId16"/>
    <p:sldId id="283" r:id="rId17"/>
    <p:sldId id="286" r:id="rId18"/>
    <p:sldId id="289" r:id="rId19"/>
    <p:sldId id="292" r:id="rId20"/>
    <p:sldId id="295" r:id="rId21"/>
    <p:sldId id="298" r:id="rId22"/>
    <p:sldId id="301" r:id="rId23"/>
    <p:sldId id="304" r:id="rId24"/>
    <p:sldId id="307" r:id="rId25"/>
    <p:sldId id="310" r:id="rId26"/>
    <p:sldId id="312" r:id="rId27"/>
  </p:sldIdLst>
  <p:sldSz cx="9144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2.xml" /><Relationship Id="rId11" Type="http://schemas.openxmlformats.org/officeDocument/2006/relationships/slide" Target="slides/slide3.xml" /><Relationship Id="rId12" Type="http://schemas.openxmlformats.org/officeDocument/2006/relationships/slide" Target="slides/slide4.xml" /><Relationship Id="rId13" Type="http://schemas.openxmlformats.org/officeDocument/2006/relationships/slide" Target="slides/slide5.xml" /><Relationship Id="rId14" Type="http://schemas.openxmlformats.org/officeDocument/2006/relationships/slide" Target="slides/slide6.xml" /><Relationship Id="rId15" Type="http://schemas.openxmlformats.org/officeDocument/2006/relationships/slide" Target="slides/slide7.xml" /><Relationship Id="rId16" Type="http://schemas.openxmlformats.org/officeDocument/2006/relationships/slide" Target="slides/slide8.xml" /><Relationship Id="rId17" Type="http://schemas.openxmlformats.org/officeDocument/2006/relationships/slide" Target="slides/slide9.xml" /><Relationship Id="rId18" Type="http://schemas.openxmlformats.org/officeDocument/2006/relationships/slide" Target="slides/slide10.xml" /><Relationship Id="rId19" Type="http://schemas.openxmlformats.org/officeDocument/2006/relationships/slide" Target="slides/slide11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2.xml" /><Relationship Id="rId21" Type="http://schemas.openxmlformats.org/officeDocument/2006/relationships/slide" Target="slides/slide13.xml" /><Relationship Id="rId22" Type="http://schemas.openxmlformats.org/officeDocument/2006/relationships/slide" Target="slides/slide14.xml" /><Relationship Id="rId23" Type="http://schemas.openxmlformats.org/officeDocument/2006/relationships/slide" Target="slides/slide15.xml" /><Relationship Id="rId24" Type="http://schemas.openxmlformats.org/officeDocument/2006/relationships/slide" Target="slides/slide16.xml" /><Relationship Id="rId25" Type="http://schemas.openxmlformats.org/officeDocument/2006/relationships/slide" Target="slides/slide17.xml" /><Relationship Id="rId26" Type="http://schemas.openxmlformats.org/officeDocument/2006/relationships/slide" Target="slides/slide18.xml" /><Relationship Id="rId27" Type="http://schemas.openxmlformats.org/officeDocument/2006/relationships/slide" Target="slides/slide19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slideMaster" Target="slideMasters/slideMaster7.xml" /><Relationship Id="rId8" Type="http://schemas.openxmlformats.org/officeDocument/2006/relationships/slideMaster" Target="slideMasters/slideMaster8.xml" /><Relationship Id="rId9" Type="http://schemas.openxmlformats.org/officeDocument/2006/relationships/slide" Target="slides/slid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4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5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6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jpeg" /><Relationship Id="rId7" Type="http://schemas.openxmlformats.org/officeDocument/2006/relationships/slideMaster" Target="../slideMasters/slideMaster7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582D6-AF95-4A7C-8653-0EAAEC8B0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CCCED-4DFA-49F1-9EFF-88D1A0777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203B8-278B-4CE0-B889-0C61C00FD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A5452-418C-4CB1-8AB6-DCD4D5BF8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9525A2-7397-4BA4-8795-79B977F45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5E70D1-567B-402D-83B3-0875A1201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84EE56-EC6F-4F2C-945A-3630BAD37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91D71-CB92-4BAD-B0A4-DF914E8A9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C2D18-FC20-418A-8254-9D064C631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9D002-0BE7-4C9B-9A49-D2D1CBC65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95E44-2012-4FF1-B4E2-CEC851251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A839831-838A-4AE3-99F0-A31DF997230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A839831-838A-4AE3-99F0-A31DF997230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A839831-838A-4AE3-99F0-A31DF997230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A839831-838A-4AE3-99F0-A31DF997230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A839831-838A-4AE3-99F0-A31DF997230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A839831-838A-4AE3-99F0-A31DF997230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A839831-838A-4AE3-99F0-A31DF997230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A839831-838A-4AE3-99F0-A31DF997230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A839831-838A-4AE3-99F0-A31DF997230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A839831-838A-4AE3-99F0-A31DF997230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A839831-838A-4AE3-99F0-A31DF997230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zh-CN" altLang="en-US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zh-CN" altLang="en-US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3314" name="未知"/>
          <p:cNvSpPr/>
          <p:nvPr/>
        </p:nvSpPr>
        <p:spPr>
          <a:xfrm>
            <a:off x="4760912" y="20638"/>
            <a:ext cx="4438650" cy="4038600"/>
          </a:xfrm>
          <a:custGeom>
            <a:rect l="l" t="t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/>
        </p:txBody>
      </p:sp>
      <p:grpSp>
        <p:nvGrpSpPr>
          <p:cNvPr id="13315" name="组合 13314"/>
          <p:cNvGrpSpPr/>
          <p:nvPr/>
        </p:nvGrpSpPr>
        <p:grpSpPr>
          <a:xfrm>
            <a:off x="4572000" y="28575"/>
            <a:ext cx="4756150" cy="4338638"/>
            <a:chExt cx="2958" cy="2699"/>
          </a:xfrm>
        </p:grpSpPr>
        <p:sp>
          <p:nvSpPr>
            <p:cNvPr id="13316" name="未知"/>
            <p:cNvSpPr/>
            <p:nvPr/>
          </p:nvSpPr>
          <p:spPr>
            <a:xfrm>
              <a:off x="142" y="0"/>
              <a:ext cx="490" cy="187"/>
            </a:xfrm>
            <a:custGeom>
              <a:rect l="l" t="t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17" name="未知"/>
            <p:cNvSpPr/>
            <p:nvPr/>
          </p:nvSpPr>
          <p:spPr>
            <a:xfrm>
              <a:off x="0" y="0"/>
              <a:ext cx="2958" cy="2699"/>
            </a:xfrm>
            <a:custGeom>
              <a:rect l="l" t="t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18" name="未知"/>
            <p:cNvSpPr/>
            <p:nvPr/>
          </p:nvSpPr>
          <p:spPr>
            <a:xfrm>
              <a:off x="703" y="1269"/>
              <a:ext cx="238" cy="283"/>
            </a:xfrm>
            <a:custGeom>
              <a:rect l="l" t="t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19" name="未知"/>
            <p:cNvSpPr/>
            <p:nvPr/>
          </p:nvSpPr>
          <p:spPr>
            <a:xfrm>
              <a:off x="485" y="1385"/>
              <a:ext cx="208" cy="379"/>
            </a:xfrm>
            <a:custGeom>
              <a:rect l="l" t="t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20" name="未知"/>
            <p:cNvSpPr/>
            <p:nvPr/>
          </p:nvSpPr>
          <p:spPr>
            <a:xfrm>
              <a:off x="354" y="627"/>
              <a:ext cx="683" cy="318"/>
            </a:xfrm>
            <a:custGeom>
              <a:rect l="l" t="t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21" name="未知"/>
            <p:cNvSpPr/>
            <p:nvPr/>
          </p:nvSpPr>
          <p:spPr>
            <a:xfrm>
              <a:off x="1128" y="1527"/>
              <a:ext cx="490" cy="515"/>
            </a:xfrm>
            <a:custGeom>
              <a:rect l="l" t="t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22" name="未知"/>
            <p:cNvSpPr/>
            <p:nvPr/>
          </p:nvSpPr>
          <p:spPr>
            <a:xfrm>
              <a:off x="2255" y="1006"/>
              <a:ext cx="501" cy="96"/>
            </a:xfrm>
            <a:custGeom>
              <a:rect l="l" t="t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23" name="未知"/>
            <p:cNvSpPr/>
            <p:nvPr/>
          </p:nvSpPr>
          <p:spPr>
            <a:xfrm>
              <a:off x="2422" y="986"/>
              <a:ext cx="385" cy="237"/>
            </a:xfrm>
            <a:custGeom>
              <a:rect l="l" t="t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24" name="未知"/>
            <p:cNvSpPr/>
            <p:nvPr/>
          </p:nvSpPr>
          <p:spPr>
            <a:xfrm>
              <a:off x="2407" y="1183"/>
              <a:ext cx="415" cy="187"/>
            </a:xfrm>
            <a:custGeom>
              <a:rect l="l" t="t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25" name="未知"/>
            <p:cNvSpPr/>
            <p:nvPr/>
          </p:nvSpPr>
          <p:spPr>
            <a:xfrm>
              <a:off x="2083" y="1360"/>
              <a:ext cx="698" cy="167"/>
            </a:xfrm>
            <a:custGeom>
              <a:rect l="l" t="t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26" name="未知"/>
            <p:cNvSpPr/>
            <p:nvPr/>
          </p:nvSpPr>
          <p:spPr>
            <a:xfrm>
              <a:off x="2159" y="1522"/>
              <a:ext cx="567" cy="146"/>
            </a:xfrm>
            <a:custGeom>
              <a:rect l="l" t="t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27" name="未知"/>
            <p:cNvSpPr/>
            <p:nvPr/>
          </p:nvSpPr>
          <p:spPr>
            <a:xfrm>
              <a:off x="2124" y="1638"/>
              <a:ext cx="581" cy="480"/>
            </a:xfrm>
            <a:custGeom>
              <a:rect l="l" t="t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28" name="未知"/>
            <p:cNvSpPr/>
            <p:nvPr/>
          </p:nvSpPr>
          <p:spPr>
            <a:xfrm>
              <a:off x="2503" y="1446"/>
              <a:ext cx="329" cy="854"/>
            </a:xfrm>
            <a:custGeom>
              <a:rect l="l" t="t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</p:grpSp>
      <p:grpSp>
        <p:nvGrpSpPr>
          <p:cNvPr id="13329" name="组合 13328"/>
          <p:cNvGrpSpPr/>
          <p:nvPr/>
        </p:nvGrpSpPr>
        <p:grpSpPr>
          <a:xfrm>
            <a:off x="554038" y="36512"/>
            <a:ext cx="7891462" cy="6821488"/>
            <a:chExt cx="4971" cy="4297"/>
          </a:xfrm>
        </p:grpSpPr>
        <p:sp>
          <p:nvSpPr>
            <p:cNvPr id="13330" name="矩形 13329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31" name="未知"/>
            <p:cNvSpPr/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32" name="未知"/>
            <p:cNvSpPr/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33" name="未知"/>
            <p:cNvSpPr/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34" name="未知"/>
            <p:cNvSpPr/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35" name="未知"/>
            <p:cNvSpPr/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36" name="未知"/>
            <p:cNvSpPr/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37" name="未知"/>
            <p:cNvSpPr/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38" name="未知"/>
            <p:cNvSpPr/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39" name="未知"/>
            <p:cNvSpPr/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40" name="未知"/>
            <p:cNvSpPr/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41" name="矩形 13340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42" name="矩形 13341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43" name="未知"/>
            <p:cNvSpPr/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44" name="未知"/>
            <p:cNvSpPr/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45" name="未知"/>
            <p:cNvSpPr/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46" name="未知"/>
            <p:cNvSpPr/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47" name="未知"/>
            <p:cNvSpPr/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48" name="未知"/>
            <p:cNvSpPr/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49" name="未知"/>
            <p:cNvSpPr/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50" name="未知"/>
            <p:cNvSpPr/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51" name="未知"/>
            <p:cNvSpPr/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52" name="未知"/>
            <p:cNvSpPr/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53" name="矩形 13352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54" name="矩形 13353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55" name="未知"/>
            <p:cNvSpPr/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56" name="未知"/>
            <p:cNvSpPr/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57" name="未知"/>
            <p:cNvSpPr/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58" name="未知"/>
            <p:cNvSpPr/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59" name="未知"/>
            <p:cNvSpPr/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60" name="未知"/>
            <p:cNvSpPr/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61" name="未知"/>
            <p:cNvSpPr/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62" name="未知"/>
            <p:cNvSpPr/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63" name="未知"/>
            <p:cNvSpPr/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64" name="未知"/>
            <p:cNvSpPr/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65" name="矩形 13364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66" name="矩形 13365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67" name="未知"/>
            <p:cNvSpPr/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68" name="未知"/>
            <p:cNvSpPr/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69" name="未知"/>
            <p:cNvSpPr/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70" name="未知"/>
            <p:cNvSpPr/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71" name="未知"/>
            <p:cNvSpPr/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72" name="未知"/>
            <p:cNvSpPr/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73" name="未知"/>
            <p:cNvSpPr/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74" name="未知"/>
            <p:cNvSpPr/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75" name="未知"/>
            <p:cNvSpPr/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76" name="未知"/>
            <p:cNvSpPr/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77" name="矩形 13376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78" name="矩形 13377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79" name="未知"/>
            <p:cNvSpPr/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80" name="未知"/>
            <p:cNvSpPr/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81" name="未知"/>
            <p:cNvSpPr/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82" name="未知"/>
            <p:cNvSpPr/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83" name="未知"/>
            <p:cNvSpPr/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84" name="未知"/>
            <p:cNvSpPr/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85" name="未知"/>
            <p:cNvSpPr/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86" name="未知"/>
            <p:cNvSpPr/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87" name="未知"/>
            <p:cNvSpPr/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88" name="未知"/>
            <p:cNvSpPr/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89" name="矩形 13388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90" name="矩形 13389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91" name="未知"/>
            <p:cNvSpPr/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92" name="未知"/>
            <p:cNvSpPr/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93" name="未知"/>
            <p:cNvSpPr/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94" name="未知"/>
            <p:cNvSpPr/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95" name="未知"/>
            <p:cNvSpPr/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96" name="未知"/>
            <p:cNvSpPr/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97" name="未知"/>
            <p:cNvSpPr/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98" name="未知"/>
            <p:cNvSpPr/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399" name="未知"/>
            <p:cNvSpPr/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00" name="未知"/>
            <p:cNvSpPr/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01" name="矩形 13400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02" name="矩形 13401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03" name="未知"/>
            <p:cNvSpPr/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04" name="未知"/>
            <p:cNvSpPr/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05" name="未知"/>
            <p:cNvSpPr/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06" name="未知"/>
            <p:cNvSpPr/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07" name="未知"/>
            <p:cNvSpPr/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08" name="未知"/>
            <p:cNvSpPr/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09" name="未知"/>
            <p:cNvSpPr/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10" name="未知"/>
            <p:cNvSpPr/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11" name="未知"/>
            <p:cNvSpPr/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12" name="未知"/>
            <p:cNvSpPr/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13" name="矩形 13412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14" name="矩形 13413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15" name="未知"/>
            <p:cNvSpPr/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16" name="未知"/>
            <p:cNvSpPr/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17" name="未知"/>
            <p:cNvSpPr/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18" name="未知"/>
            <p:cNvSpPr/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19" name="未知"/>
            <p:cNvSpPr/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20" name="未知"/>
            <p:cNvSpPr/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21" name="未知"/>
            <p:cNvSpPr/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22" name="未知"/>
            <p:cNvSpPr/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23" name="未知"/>
            <p:cNvSpPr/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24" name="未知"/>
            <p:cNvSpPr/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25" name="矩形 13424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26" name="矩形 13425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27" name="未知"/>
            <p:cNvSpPr/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28" name="未知"/>
            <p:cNvSpPr/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29" name="未知"/>
            <p:cNvSpPr/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30" name="未知"/>
            <p:cNvSpPr/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31" name="未知"/>
            <p:cNvSpPr/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32" name="未知"/>
            <p:cNvSpPr/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33" name="未知"/>
            <p:cNvSpPr/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34" name="未知"/>
            <p:cNvSpPr/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35" name="未知"/>
            <p:cNvSpPr/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36" name="未知"/>
            <p:cNvSpPr/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37" name="矩形 13436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38" name="矩形 13437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39" name="未知"/>
            <p:cNvSpPr/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40" name="未知"/>
            <p:cNvSpPr/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41" name="未知"/>
            <p:cNvSpPr/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42" name="未知"/>
            <p:cNvSpPr/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43" name="未知"/>
            <p:cNvSpPr/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44" name="未知"/>
            <p:cNvSpPr/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45" name="未知"/>
            <p:cNvSpPr/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46" name="未知"/>
            <p:cNvSpPr/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47" name="未知"/>
            <p:cNvSpPr/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48" name="未知"/>
            <p:cNvSpPr/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49" name="矩形 13448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50" name="矩形 13449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51" name="未知"/>
            <p:cNvSpPr/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52" name="未知"/>
            <p:cNvSpPr/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53" name="未知"/>
            <p:cNvSpPr/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54" name="未知"/>
            <p:cNvSpPr/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55" name="未知"/>
            <p:cNvSpPr/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56" name="未知"/>
            <p:cNvSpPr/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57" name="未知"/>
            <p:cNvSpPr/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58" name="未知"/>
            <p:cNvSpPr/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59" name="未知"/>
            <p:cNvSpPr/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60" name="未知"/>
            <p:cNvSpPr/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61" name="矩形 13460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62" name="矩形 13461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63" name="未知"/>
            <p:cNvSpPr/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64" name="未知"/>
            <p:cNvSpPr/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65" name="未知"/>
            <p:cNvSpPr/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66" name="未知"/>
            <p:cNvSpPr/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67" name="未知"/>
            <p:cNvSpPr/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68" name="未知"/>
            <p:cNvSpPr/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69" name="未知"/>
            <p:cNvSpPr/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70" name="未知"/>
            <p:cNvSpPr/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71" name="未知"/>
            <p:cNvSpPr/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72" name="未知"/>
            <p:cNvSpPr/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73" name="矩形 13472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74" name="未知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</p:grpSp>
      <p:sp>
        <p:nvSpPr>
          <p:cNvPr id="13475" name="标题 13474"/>
          <p:cNvSpPr/>
          <p:nvPr>
            <p:ph type="ctrTitle"/>
          </p:nvPr>
        </p:nvSpPr>
        <p:spPr>
          <a:xfrm>
            <a:off x="685800" y="20574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3476" name="日期占位符 13475"/>
          <p:cNvSpPr/>
          <p:nvPr>
            <p:ph type="dt" sz="half" idx="2"/>
          </p:nvPr>
        </p:nvSpPr>
        <p:spPr>
          <a:xfrm>
            <a:off x="301625" y="624840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13477" name="页脚占位符 13476"/>
          <p:cNvSpPr/>
          <p:nvPr>
            <p:ph type="ftr" sz="quarter" idx="3"/>
          </p:nvPr>
        </p:nvSpPr>
        <p:spPr>
          <a:xfrm>
            <a:off x="3124200" y="6248400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endParaRPr lang="en-US" altLang="zh-CN" sz="1400"/>
          </a:p>
        </p:txBody>
      </p:sp>
      <p:sp>
        <p:nvSpPr>
          <p:cNvPr id="13478" name="灯片编号占位符 13477"/>
          <p:cNvSpPr/>
          <p:nvPr>
            <p:ph type="sldNum" sz="quarter" idx="4"/>
          </p:nvPr>
        </p:nvSpPr>
        <p:spPr>
          <a:xfrm>
            <a:off x="6553200" y="624840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2DD2D10D-00F6-41DE-9085-34DBBE7A71FD}" type="slidenum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13479" name="副标题 13478"/>
          <p:cNvSpPr/>
          <p:nvPr>
            <p:ph type="subTitle" idx="1"/>
          </p:nvPr>
        </p:nvSpPr>
        <p:spPr>
          <a:xfrm>
            <a:off x="1371600" y="3505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grpSp>
        <p:nvGrpSpPr>
          <p:cNvPr id="13480" name="组合 13479"/>
          <p:cNvGrpSpPr/>
          <p:nvPr/>
        </p:nvGrpSpPr>
        <p:grpSpPr>
          <a:xfrm>
            <a:off x="152400" y="4724400"/>
            <a:ext cx="1685925" cy="1557338"/>
            <a:chExt cx="1062" cy="981"/>
          </a:xfrm>
        </p:grpSpPr>
        <p:sp>
          <p:nvSpPr>
            <p:cNvPr id="13481" name="未知"/>
            <p:cNvSpPr/>
            <p:nvPr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82" name="未知"/>
            <p:cNvSpPr/>
            <p:nvPr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83" name="未知"/>
            <p:cNvSpPr/>
            <p:nvPr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84" name="未知"/>
            <p:cNvSpPr/>
            <p:nvPr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85" name="未知"/>
            <p:cNvSpPr/>
            <p:nvPr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86" name="未知"/>
            <p:cNvSpPr/>
            <p:nvPr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87" name="未知"/>
            <p:cNvSpPr/>
            <p:nvPr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88" name="未知"/>
            <p:cNvSpPr/>
            <p:nvPr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89" name="未知"/>
            <p:cNvSpPr/>
            <p:nvPr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90" name="未知"/>
            <p:cNvSpPr/>
            <p:nvPr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91" name="未知"/>
            <p:cNvSpPr/>
            <p:nvPr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92" name="未知"/>
            <p:cNvSpPr/>
            <p:nvPr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3493" name="未知"/>
            <p:cNvSpPr/>
            <p:nvPr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</p:grp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cxnSp>
        <p:nvCxnSpPr>
          <p:cNvPr id="15362" name="直接连接符 15361"/>
          <p:cNvCxnSpPr/>
          <p:nvPr/>
        </p:nvCxnSpPr>
        <p:spPr>
          <a:xfrm flipH="1">
            <a:off x="7315200" y="1066800"/>
            <a:ext cx="0" cy="44958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15363" name="标题 15362"/>
          <p:cNvSpPr/>
          <p:nvPr>
            <p:ph type="ctrTitle"/>
          </p:nvPr>
        </p:nvSpPr>
        <p:spPr>
          <a:xfrm>
            <a:off x="315912" y="466725"/>
            <a:ext cx="6781800" cy="2133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5364" name="副标题 15363"/>
          <p:cNvSpPr/>
          <p:nvPr>
            <p:ph type="subTitle" idx="1"/>
          </p:nvPr>
        </p:nvSpPr>
        <p:spPr>
          <a:xfrm>
            <a:off x="849312" y="3049588"/>
            <a:ext cx="6248400" cy="2362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344805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None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694055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None/>
              <a:defRPr kumimoji="0" lang="zh-CN" altLang="en-US" sz="23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988695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2827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15365" name="日期占位符 15364"/>
          <p:cNvSpPr/>
          <p:nvPr>
            <p:ph type="dt" sz="half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5366" name="页脚占位符 15365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endParaRPr lang="en-US" altLang="zh-CN" sz="1000"/>
          </a:p>
        </p:txBody>
      </p:sp>
      <p:sp>
        <p:nvSpPr>
          <p:cNvPr id="15367" name="灯片编号占位符 15366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E71CDA9A-D58D-4C69-9D27-7E47DD186A1A}" type="slidenum">
              <a:rPr lang="zh-CN" altLang="en-US" sz="1000"/>
              <a:t/>
            </a:fld>
            <a:endParaRPr lang="en-US" altLang="zh-CN" sz="1000"/>
          </a:p>
        </p:txBody>
      </p:sp>
      <p:grpSp>
        <p:nvGrpSpPr>
          <p:cNvPr id="15368" name="组合 15367"/>
          <p:cNvGrpSpPr/>
          <p:nvPr/>
        </p:nvGrpSpPr>
        <p:grpSpPr>
          <a:xfrm>
            <a:off x="7493000" y="2992438"/>
            <a:ext cx="1338262" cy="2189162"/>
            <a:chExt cx="843" cy="1379"/>
          </a:xfrm>
        </p:grpSpPr>
        <p:sp>
          <p:nvSpPr>
            <p:cNvPr id="15369" name="椭圆 15368"/>
            <p:cNvSpPr/>
            <p:nvPr/>
          </p:nvSpPr>
          <p:spPr>
            <a:xfrm>
              <a:off x="0" y="0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70" name="椭圆 15369"/>
            <p:cNvSpPr/>
            <p:nvPr/>
          </p:nvSpPr>
          <p:spPr>
            <a:xfrm>
              <a:off x="179" y="0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71" name="椭圆 15370"/>
            <p:cNvSpPr/>
            <p:nvPr/>
          </p:nvSpPr>
          <p:spPr>
            <a:xfrm>
              <a:off x="358" y="0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72" name="椭圆 15371"/>
            <p:cNvSpPr/>
            <p:nvPr/>
          </p:nvSpPr>
          <p:spPr>
            <a:xfrm>
              <a:off x="0" y="179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73" name="椭圆 15372"/>
            <p:cNvSpPr/>
            <p:nvPr/>
          </p:nvSpPr>
          <p:spPr>
            <a:xfrm>
              <a:off x="179" y="179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74" name="椭圆 15373"/>
            <p:cNvSpPr/>
            <p:nvPr/>
          </p:nvSpPr>
          <p:spPr>
            <a:xfrm>
              <a:off x="358" y="179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75" name="椭圆 15374"/>
            <p:cNvSpPr/>
            <p:nvPr/>
          </p:nvSpPr>
          <p:spPr>
            <a:xfrm>
              <a:off x="537" y="1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76" name="椭圆 15375"/>
            <p:cNvSpPr/>
            <p:nvPr/>
          </p:nvSpPr>
          <p:spPr>
            <a:xfrm>
              <a:off x="0" y="358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77" name="椭圆 15376"/>
            <p:cNvSpPr/>
            <p:nvPr/>
          </p:nvSpPr>
          <p:spPr>
            <a:xfrm>
              <a:off x="179" y="358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78" name="椭圆 15377"/>
            <p:cNvSpPr/>
            <p:nvPr/>
          </p:nvSpPr>
          <p:spPr>
            <a:xfrm>
              <a:off x="358" y="358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79" name="椭圆 15378"/>
            <p:cNvSpPr/>
            <p:nvPr/>
          </p:nvSpPr>
          <p:spPr>
            <a:xfrm>
              <a:off x="537" y="358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80" name="椭圆 15379"/>
            <p:cNvSpPr/>
            <p:nvPr/>
          </p:nvSpPr>
          <p:spPr>
            <a:xfrm>
              <a:off x="716" y="3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81" name="椭圆 15380"/>
            <p:cNvSpPr/>
            <p:nvPr/>
          </p:nvSpPr>
          <p:spPr>
            <a:xfrm>
              <a:off x="0" y="536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82" name="椭圆 15381"/>
            <p:cNvSpPr/>
            <p:nvPr/>
          </p:nvSpPr>
          <p:spPr>
            <a:xfrm>
              <a:off x="179" y="536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83" name="椭圆 15382"/>
            <p:cNvSpPr/>
            <p:nvPr/>
          </p:nvSpPr>
          <p:spPr>
            <a:xfrm>
              <a:off x="358" y="536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84" name="椭圆 15383"/>
            <p:cNvSpPr/>
            <p:nvPr/>
          </p:nvSpPr>
          <p:spPr>
            <a:xfrm>
              <a:off x="537" y="536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85" name="椭圆 15384"/>
            <p:cNvSpPr/>
            <p:nvPr/>
          </p:nvSpPr>
          <p:spPr>
            <a:xfrm>
              <a:off x="0" y="715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86" name="椭圆 15385"/>
            <p:cNvSpPr/>
            <p:nvPr/>
          </p:nvSpPr>
          <p:spPr>
            <a:xfrm>
              <a:off x="179" y="715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87" name="椭圆 15386"/>
            <p:cNvSpPr/>
            <p:nvPr/>
          </p:nvSpPr>
          <p:spPr>
            <a:xfrm>
              <a:off x="358" y="715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88" name="椭圆 15387"/>
            <p:cNvSpPr/>
            <p:nvPr/>
          </p:nvSpPr>
          <p:spPr>
            <a:xfrm>
              <a:off x="537" y="715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89" name="椭圆 15388"/>
            <p:cNvSpPr/>
            <p:nvPr/>
          </p:nvSpPr>
          <p:spPr>
            <a:xfrm>
              <a:off x="716" y="715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90" name="椭圆 15389"/>
            <p:cNvSpPr/>
            <p:nvPr/>
          </p:nvSpPr>
          <p:spPr>
            <a:xfrm>
              <a:off x="0" y="89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91" name="椭圆 15390"/>
            <p:cNvSpPr/>
            <p:nvPr/>
          </p:nvSpPr>
          <p:spPr>
            <a:xfrm>
              <a:off x="179" y="894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92" name="椭圆 15391"/>
            <p:cNvSpPr/>
            <p:nvPr/>
          </p:nvSpPr>
          <p:spPr>
            <a:xfrm>
              <a:off x="358" y="894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93" name="椭圆 15392"/>
            <p:cNvSpPr/>
            <p:nvPr/>
          </p:nvSpPr>
          <p:spPr>
            <a:xfrm>
              <a:off x="537" y="894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94" name="椭圆 15393"/>
            <p:cNvSpPr/>
            <p:nvPr/>
          </p:nvSpPr>
          <p:spPr>
            <a:xfrm>
              <a:off x="0" y="107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95" name="椭圆 15394"/>
            <p:cNvSpPr/>
            <p:nvPr/>
          </p:nvSpPr>
          <p:spPr>
            <a:xfrm>
              <a:off x="179" y="107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96" name="椭圆 15395"/>
            <p:cNvSpPr/>
            <p:nvPr/>
          </p:nvSpPr>
          <p:spPr>
            <a:xfrm>
              <a:off x="358" y="1073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97" name="椭圆 15396"/>
            <p:cNvSpPr/>
            <p:nvPr/>
          </p:nvSpPr>
          <p:spPr>
            <a:xfrm>
              <a:off x="537" y="1073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98" name="椭圆 15397"/>
            <p:cNvSpPr/>
            <p:nvPr/>
          </p:nvSpPr>
          <p:spPr>
            <a:xfrm>
              <a:off x="179" y="1252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5399" name="椭圆 15398"/>
            <p:cNvSpPr/>
            <p:nvPr/>
          </p:nvSpPr>
          <p:spPr>
            <a:xfrm>
              <a:off x="537" y="1252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</p:grpSp>
      <p:cxnSp>
        <p:nvCxnSpPr>
          <p:cNvPr id="15400" name="直接连接符 15399"/>
          <p:cNvCxnSpPr/>
          <p:nvPr/>
        </p:nvCxnSpPr>
        <p:spPr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miter lim="800000"/>
          </a:ln>
        </p:spPr>
      </p:cxn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00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grpSp>
        <p:nvGrpSpPr>
          <p:cNvPr id="2050" name="组合 2049"/>
          <p:cNvGrpSpPr/>
          <p:nvPr/>
        </p:nvGrpSpPr>
        <p:grpSpPr>
          <a:xfrm>
            <a:off x="0" y="0"/>
            <a:ext cx="9148762" cy="6851650"/>
            <a:chExt cx="5763" cy="4316"/>
          </a:xfrm>
        </p:grpSpPr>
        <p:sp>
          <p:nvSpPr>
            <p:cNvPr id="2051" name="未知"/>
            <p:cNvSpPr/>
            <p:nvPr/>
          </p:nvSpPr>
          <p:spPr>
            <a:xfrm>
              <a:off x="5044" y="2626"/>
              <a:ext cx="719" cy="1690"/>
            </a:xfrm>
            <a:custGeom>
              <a:rect l="l" t="t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2052" name="未知"/>
            <p:cNvSpPr/>
            <p:nvPr/>
          </p:nvSpPr>
          <p:spPr>
            <a:xfrm>
              <a:off x="5385" y="3794"/>
              <a:ext cx="378" cy="522"/>
            </a:xfrm>
            <a:custGeom>
              <a:rect l="l" t="t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2053" name="未知"/>
            <p:cNvSpPr/>
            <p:nvPr/>
          </p:nvSpPr>
          <p:spPr>
            <a:xfrm>
              <a:off x="5679" y="4214"/>
              <a:ext cx="84" cy="102"/>
            </a:xfrm>
            <a:custGeom>
              <a:rect l="l" t="t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grpSp>
          <p:nvGrpSpPr>
            <p:cNvPr id="2054" name="组合 2053"/>
            <p:cNvGrpSpPr/>
            <p:nvPr/>
          </p:nvGrpSpPr>
          <p:grpSpPr>
            <a:xfrm>
              <a:off x="287" y="0"/>
              <a:ext cx="5098" cy="4316"/>
              <a:chExt cx="5098" cy="4316"/>
            </a:xfrm>
          </p:grpSpPr>
          <p:sp>
            <p:nvSpPr>
              <p:cNvPr id="2055" name="未知"/>
              <p:cNvSpPr/>
              <p:nvPr/>
            </p:nvSpPr>
            <p:spPr>
              <a:xfrm>
                <a:off x="2501" y="0"/>
                <a:ext cx="72" cy="4316"/>
              </a:xfrm>
              <a:custGeom>
                <a:rect l="l" t="t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2056" name="未知"/>
              <p:cNvSpPr/>
              <p:nvPr/>
            </p:nvSpPr>
            <p:spPr>
              <a:xfrm>
                <a:off x="2801" y="0"/>
                <a:ext cx="174" cy="4316"/>
              </a:xfrm>
              <a:custGeom>
                <a:rect l="l" t="t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2057" name="未知"/>
              <p:cNvSpPr/>
              <p:nvPr/>
            </p:nvSpPr>
            <p:spPr>
              <a:xfrm>
                <a:off x="3070" y="0"/>
                <a:ext cx="337" cy="4316"/>
              </a:xfrm>
              <a:custGeom>
                <a:rect l="l" t="t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2058" name="未知"/>
              <p:cNvSpPr/>
              <p:nvPr/>
            </p:nvSpPr>
            <p:spPr>
              <a:xfrm>
                <a:off x="3388" y="0"/>
                <a:ext cx="427" cy="4316"/>
              </a:xfrm>
              <a:custGeom>
                <a:rect l="l" t="t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2059" name="未知"/>
              <p:cNvSpPr/>
              <p:nvPr/>
            </p:nvSpPr>
            <p:spPr>
              <a:xfrm>
                <a:off x="3658" y="0"/>
                <a:ext cx="558" cy="4316"/>
              </a:xfrm>
              <a:custGeom>
                <a:rect l="l" t="t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2060" name="未知"/>
              <p:cNvSpPr/>
              <p:nvPr/>
            </p:nvSpPr>
            <p:spPr>
              <a:xfrm>
                <a:off x="3958" y="0"/>
                <a:ext cx="690" cy="4316"/>
              </a:xfrm>
              <a:custGeom>
                <a:rect l="l" t="t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2061" name="未知"/>
              <p:cNvSpPr/>
              <p:nvPr/>
            </p:nvSpPr>
            <p:spPr>
              <a:xfrm>
                <a:off x="4234" y="0"/>
                <a:ext cx="864" cy="4316"/>
              </a:xfrm>
              <a:custGeom>
                <a:rect l="l" t="t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2062" name="未知"/>
              <p:cNvSpPr/>
              <p:nvPr/>
            </p:nvSpPr>
            <p:spPr>
              <a:xfrm>
                <a:off x="2111" y="0"/>
                <a:ext cx="150" cy="4316"/>
              </a:xfrm>
              <a:custGeom>
                <a:rect l="l" t="t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2063" name="未知"/>
              <p:cNvSpPr/>
              <p:nvPr/>
            </p:nvSpPr>
            <p:spPr>
              <a:xfrm>
                <a:off x="1679" y="0"/>
                <a:ext cx="300" cy="4316"/>
              </a:xfrm>
              <a:custGeom>
                <a:rect l="l" t="t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2064" name="未知"/>
              <p:cNvSpPr/>
              <p:nvPr/>
            </p:nvSpPr>
            <p:spPr>
              <a:xfrm>
                <a:off x="1278" y="0"/>
                <a:ext cx="425" cy="4316"/>
              </a:xfrm>
              <a:custGeom>
                <a:rect l="l" t="t" r="r" b="b"/>
                <a:pathLst>
                  <a:path w="422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2065" name="未知"/>
              <p:cNvSpPr/>
              <p:nvPr/>
            </p:nvSpPr>
            <p:spPr>
              <a:xfrm>
                <a:off x="840" y="0"/>
                <a:ext cx="575" cy="4316"/>
              </a:xfrm>
              <a:custGeom>
                <a:rect l="l" t="t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2066" name="未知"/>
              <p:cNvSpPr/>
              <p:nvPr/>
            </p:nvSpPr>
            <p:spPr>
              <a:xfrm>
                <a:off x="414" y="0"/>
                <a:ext cx="737" cy="4316"/>
              </a:xfrm>
              <a:custGeom>
                <a:rect l="l" t="t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2067" name="未知"/>
              <p:cNvSpPr/>
              <p:nvPr/>
            </p:nvSpPr>
            <p:spPr>
              <a:xfrm>
                <a:off x="0" y="0"/>
                <a:ext cx="840" cy="4316"/>
              </a:xfrm>
              <a:custGeom>
                <a:rect l="l" t="t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</p:grpSp>
        <p:sp>
          <p:nvSpPr>
            <p:cNvPr id="2068" name="未知"/>
            <p:cNvSpPr/>
            <p:nvPr/>
          </p:nvSpPr>
          <p:spPr>
            <a:xfrm>
              <a:off x="5" y="2901"/>
              <a:ext cx="606" cy="1415"/>
            </a:xfrm>
            <a:custGeom>
              <a:rect l="l" t="t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2069" name="未知"/>
            <p:cNvSpPr/>
            <p:nvPr/>
          </p:nvSpPr>
          <p:spPr>
            <a:xfrm>
              <a:off x="5" y="3890"/>
              <a:ext cx="228" cy="426"/>
            </a:xfrm>
            <a:custGeom>
              <a:rect l="l" t="t" r="r" b="b"/>
              <a:pathLst>
                <a:path w="226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2070" name="未知"/>
            <p:cNvSpPr/>
            <p:nvPr/>
          </p:nvSpPr>
          <p:spPr>
            <a:xfrm>
              <a:off x="4775" y="0"/>
              <a:ext cx="984" cy="1786"/>
            </a:xfrm>
            <a:custGeom>
              <a:rect l="l" t="t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2071" name="未知"/>
            <p:cNvSpPr/>
            <p:nvPr/>
          </p:nvSpPr>
          <p:spPr>
            <a:xfrm>
              <a:off x="5040" y="0"/>
              <a:ext cx="719" cy="845"/>
            </a:xfrm>
            <a:custGeom>
              <a:rect l="l" t="t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2072" name="未知"/>
            <p:cNvSpPr/>
            <p:nvPr/>
          </p:nvSpPr>
          <p:spPr>
            <a:xfrm>
              <a:off x="5351" y="0"/>
              <a:ext cx="408" cy="414"/>
            </a:xfrm>
            <a:custGeom>
              <a:rect l="l" t="t" r="r" b="b"/>
              <a:pathLst>
                <a:path w="407" h="412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2073" name="未知"/>
            <p:cNvSpPr/>
            <p:nvPr/>
          </p:nvSpPr>
          <p:spPr>
            <a:xfrm>
              <a:off x="5" y="0"/>
              <a:ext cx="858" cy="1409"/>
            </a:xfrm>
            <a:custGeom>
              <a:rect l="l" t="t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2074" name="未知"/>
            <p:cNvSpPr/>
            <p:nvPr/>
          </p:nvSpPr>
          <p:spPr>
            <a:xfrm>
              <a:off x="5" y="0"/>
              <a:ext cx="588" cy="599"/>
            </a:xfrm>
            <a:custGeom>
              <a:rect l="l" t="t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2075" name="未知"/>
            <p:cNvSpPr/>
            <p:nvPr/>
          </p:nvSpPr>
          <p:spPr>
            <a:xfrm>
              <a:off x="5" y="0"/>
              <a:ext cx="270" cy="252"/>
            </a:xfrm>
            <a:custGeom>
              <a:rect l="l" t="t" r="r" b="b"/>
              <a:pathLst>
                <a:path w="269" h="251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cxnSp>
          <p:nvCxnSpPr>
            <p:cNvPr id="2076" name="直接连接符 2075"/>
            <p:cNvCxnSpPr/>
            <p:nvPr/>
          </p:nvCxnSpPr>
          <p:spPr>
            <a:xfrm>
              <a:off x="0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miter lim="800000"/>
            </a:ln>
          </p:spPr>
        </p:cxnSp>
        <p:cxnSp>
          <p:nvCxnSpPr>
            <p:cNvPr id="2077" name="直接连接符 2076"/>
            <p:cNvCxnSpPr/>
            <p:nvPr/>
          </p:nvCxnSpPr>
          <p:spPr>
            <a:xfrm>
              <a:off x="0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miter lim="800000"/>
            </a:ln>
          </p:spPr>
        </p:cxnSp>
        <p:cxnSp>
          <p:nvCxnSpPr>
            <p:cNvPr id="2078" name="直接连接符 2077"/>
            <p:cNvCxnSpPr/>
            <p:nvPr/>
          </p:nvCxnSpPr>
          <p:spPr>
            <a:xfrm>
              <a:off x="0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miter lim="800000"/>
            </a:ln>
          </p:spPr>
        </p:cxnSp>
        <p:grpSp>
          <p:nvGrpSpPr>
            <p:cNvPr id="2079" name="组合 2078"/>
            <p:cNvGrpSpPr/>
            <p:nvPr/>
          </p:nvGrpSpPr>
          <p:grpSpPr>
            <a:xfrm>
              <a:off x="0" y="392"/>
              <a:ext cx="5758" cy="1571"/>
              <a:chExt cx="5758" cy="1571"/>
            </a:xfrm>
          </p:grpSpPr>
          <p:cxnSp>
            <p:nvCxnSpPr>
              <p:cNvPr id="2080" name="直接连接符 2079"/>
              <p:cNvCxnSpPr/>
              <p:nvPr/>
            </p:nvCxnSpPr>
            <p:spPr>
              <a:xfrm>
                <a:off x="0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miter lim="800000"/>
              </a:ln>
            </p:spPr>
          </p:cxnSp>
          <p:cxnSp>
            <p:nvCxnSpPr>
              <p:cNvPr id="2081" name="直接连接符 2080"/>
              <p:cNvCxnSpPr/>
              <p:nvPr/>
            </p:nvCxnSpPr>
            <p:spPr>
              <a:xfrm>
                <a:off x="0" y="1571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miter lim="800000"/>
              </a:ln>
            </p:spPr>
          </p:cxnSp>
          <p:cxnSp>
            <p:nvCxnSpPr>
              <p:cNvPr id="2082" name="直接连接符 2081"/>
              <p:cNvCxnSpPr/>
              <p:nvPr/>
            </p:nvCxnSpPr>
            <p:spPr>
              <a:xfrm>
                <a:off x="0" y="1178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miter lim="800000"/>
              </a:ln>
            </p:spPr>
          </p:cxnSp>
          <p:cxnSp>
            <p:nvCxnSpPr>
              <p:cNvPr id="2083" name="直接连接符 2082"/>
              <p:cNvCxnSpPr/>
              <p:nvPr/>
            </p:nvCxnSpPr>
            <p:spPr>
              <a:xfrm>
                <a:off x="0" y="785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miter lim="800000"/>
              </a:ln>
            </p:spPr>
          </p:cxnSp>
          <p:cxnSp>
            <p:nvCxnSpPr>
              <p:cNvPr id="2084" name="直接连接符 2083"/>
              <p:cNvCxnSpPr/>
              <p:nvPr/>
            </p:nvCxnSpPr>
            <p:spPr>
              <a:xfrm>
                <a:off x="0" y="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miter lim="800000"/>
              </a:ln>
            </p:spPr>
          </p:cxnSp>
        </p:grpSp>
        <p:cxnSp>
          <p:nvCxnSpPr>
            <p:cNvPr id="2085" name="直接连接符 2084"/>
            <p:cNvCxnSpPr/>
            <p:nvPr/>
          </p:nvCxnSpPr>
          <p:spPr>
            <a:xfrm>
              <a:off x="0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miter lim="800000"/>
            </a:ln>
          </p:spPr>
        </p:cxnSp>
        <p:cxnSp>
          <p:nvCxnSpPr>
            <p:cNvPr id="2086" name="直接连接符 2085"/>
            <p:cNvCxnSpPr/>
            <p:nvPr/>
          </p:nvCxnSpPr>
          <p:spPr>
            <a:xfrm>
              <a:off x="0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miter lim="800000"/>
            </a:ln>
          </p:spPr>
        </p:cxnSp>
      </p:grpSp>
      <p:sp>
        <p:nvSpPr>
          <p:cNvPr id="2087" name="标题 2086"/>
          <p:cNvSpPr/>
          <p:nvPr>
            <p:ph type="ctrTitle" sz="quarter"/>
          </p:nvPr>
        </p:nvSpPr>
        <p:spPr>
          <a:xfrm>
            <a:off x="685800" y="1692275"/>
            <a:ext cx="7772400" cy="1736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 anchor="b" anchorCtr="1"/>
          <a:lstStyle>
            <a:lvl1pPr marL="0" indent="0" algn="ctr" defTabSz="91884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88" name="副标题 2087"/>
          <p:cNvSpPr/>
          <p:nvPr>
            <p:ph type="subTitle" sz="quarter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/>
          <a:lstStyle>
            <a:lvl1pPr marL="0" indent="0" algn="ctr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anose="05000000000000000000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460375" indent="0" algn="ctr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anose="05000000000000000000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918845" indent="0" algn="ctr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Arial" pitchFamily="34" charset="0"/>
              <a:buNone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377950" indent="0" algn="ctr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Arial" pitchFamily="34" charset="0"/>
              <a:buNone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1838325" indent="0" algn="ctr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Arial" pitchFamily="34" charset="0"/>
              <a:buNone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2089" name="日期占位符 2088"/>
          <p:cNvSpPr/>
          <p:nvPr>
            <p:ph type="dt" sz="quarter" idx="2"/>
          </p:nvPr>
        </p:nvSpPr>
        <p:spPr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  <a:latin typeface="Verdana" panose="020b0604030504040204" pitchFamily="34" charset="0"/>
            </a:endParaRPr>
          </a:p>
        </p:txBody>
      </p:sp>
      <p:sp>
        <p:nvSpPr>
          <p:cNvPr id="2090" name="页脚占位符 2089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/>
          <a:lstStyle/>
          <a:p>
            <a:pPr lvl="0" algn="ctr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  <a:latin typeface="Verdana" panose="020b0604030504040204" pitchFamily="34" charset="0"/>
            </a:endParaRPr>
          </a:p>
        </p:txBody>
      </p:sp>
      <p:sp>
        <p:nvSpPr>
          <p:cNvPr id="2091" name="灯片编号占位符 2090"/>
          <p:cNvSpPr/>
          <p:nvPr>
            <p:ph type="sldNum" sz="quarter" idx="4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/>
          <a:lstStyle/>
          <a:p>
            <a:pPr lvl="0" algn="r"/>
            <a:fld id="{D5CFC3B6-6013-4AC2-9B3C-23C7600B7998}" type="slidenum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  <a:latin typeface="Verdana" panose="020b0604030504040204" pitchFamily="34" charset="0"/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  <a:latin typeface="Verdana" panose="020b060403050404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  <a:latin typeface="Verdana" panose="020b060403050404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  <a:latin typeface="Verdana" panose="020b0604030504040204" pitchFamily="34" charset="0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grpSp>
        <p:nvGrpSpPr>
          <p:cNvPr id="6146" name="组合 6145"/>
          <p:cNvGrpSpPr/>
          <p:nvPr/>
        </p:nvGrpSpPr>
        <p:grpSpPr>
          <a:xfrm>
            <a:off x="0" y="0"/>
            <a:ext cx="9144000" cy="6858000"/>
            <a:chExt cx="5760" cy="4320"/>
          </a:xfrm>
        </p:grpSpPr>
        <p:pic>
          <p:nvPicPr>
            <p:cNvPr id="6147" name="图片 6146"/>
            <p:cNvPicPr/>
            <p:nvPr/>
          </p:nvPicPr>
          <p:blipFill>
            <a:blip r:embed="rId1"/>
            <a:stretch>
              <a:fillRect/>
            </a:stretch>
          </p:blipFill>
          <p:spPr>
            <a:xfrm>
              <a:off x="0" y="0"/>
              <a:ext cx="279" cy="432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6148" name="图片 614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77" y="0"/>
              <a:ext cx="5210" cy="243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6149" name="图片 614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482" y="0"/>
              <a:ext cx="278" cy="432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6150" name="图片 614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64" y="4066"/>
              <a:ext cx="5219" cy="25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pic>
        <p:nvPicPr>
          <p:cNvPr id="6151" name="图片 6150"/>
          <p:cNvPicPr/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4400" y="685800"/>
            <a:ext cx="7316788" cy="54879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152" name="标题 6151"/>
          <p:cNvSpPr/>
          <p:nvPr>
            <p:ph type="ctrTitle" sz="quarter"/>
          </p:nvPr>
        </p:nvSpPr>
        <p:spPr>
          <a:xfrm>
            <a:off x="685800" y="22098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 anchor="ctr" anchorCtr="0"/>
          <a:lstStyle>
            <a:lvl1pPr marL="0" indent="0" algn="ctr" defTabSz="91884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6153" name="副标题 6152"/>
          <p:cNvSpPr/>
          <p:nvPr>
            <p:ph type="subTitle" sz="quarter" idx="1"/>
          </p:nvPr>
        </p:nvSpPr>
        <p:spPr>
          <a:xfrm>
            <a:off x="1371600" y="38100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/>
          <a:lstStyle>
            <a:lvl1pPr marL="0" indent="0" algn="ctr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0000"/>
              <a:buFont typeface="Wingdings" panose="05000000000000000000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60375" indent="0" algn="ctr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8845" indent="0" algn="ctr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7950" indent="0" algn="ctr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38325" indent="0" algn="ctr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6154" name="日期占位符 6153"/>
          <p:cNvSpPr/>
          <p:nvPr>
            <p:ph type="dt" sz="quarter" idx="2"/>
          </p:nvPr>
        </p:nvSpPr>
        <p:spPr>
          <a:xfrm>
            <a:off x="457200" y="6019800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/>
          <a:lstStyle/>
          <a:p>
            <a:pPr lvl="0"/>
            <a:endParaRPr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6155" name="页脚占位符 6154"/>
          <p:cNvSpPr/>
          <p:nvPr>
            <p:ph type="ftr" sz="quarter" idx="3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/>
          <a:lstStyle/>
          <a:p>
            <a:pPr lvl="0" algn="ctr"/>
            <a:endParaRPr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6156" name="灯片编号占位符 6155"/>
          <p:cNvSpPr/>
          <p:nvPr>
            <p:ph type="sldNum" sz="quarter" idx="4"/>
          </p:nvPr>
        </p:nvSpPr>
        <p:spPr>
          <a:xfrm>
            <a:off x="6553200" y="6019800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/>
          <a:lstStyle/>
          <a:p>
            <a:pPr lvl="0" algn="r"/>
            <a:fld id="{21087162-EAD5-4D9C-AA0F-05829C468018}" type="slidenum">
              <a:rPr lang="zh-CN" altLang="en-US" sz="1400">
                <a:latin typeface="Times New Roman" panose="02020603050405020304" pitchFamily="18" charset="0"/>
              </a:rPr>
              <a:t/>
            </a:fld>
            <a:endParaRPr lang="en-US" altLang="zh-CN" sz="1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>
                <a:latin typeface="Times New Roman" panose="02020603050405020304" pitchFamily="18" charset="0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endParaRPr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>
                <a:latin typeface="Times New Roman" panose="02020603050405020304" pitchFamily="18" charset="0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 strike="noStrike" baseline="0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 strike="noStrike" baseline="0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strike="noStrike" baseline="0" noProof="1">
                <a:latin typeface="Arial"/>
                <a:ea typeface="宋体" panose="02010600030101010101" pitchFamily="2" charset="-122"/>
                <a:cs typeface="+mn-cs"/>
              </a:rPr>
              <a:t/>
            </a:fld>
            <a:endParaRPr lang="zh-CN" altLang="en-US" sz="1400" u="none" strike="noStrike" baseline="0" noProof="1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slideLayout" Target="../slideLayouts/slideLayout24.xml" /><Relationship Id="rId3" Type="http://schemas.openxmlformats.org/officeDocument/2006/relationships/image" Target="../media/image1.png" /><Relationship Id="rId4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Layout" Target="../slideLayouts/slideLayout26.xml" /><Relationship Id="rId3" Type="http://schemas.openxmlformats.org/officeDocument/2006/relationships/image" Target="../media/image1.png" /><Relationship Id="rId4" Type="http://schemas.openxmlformats.org/officeDocument/2006/relationships/theme" Target="../theme/theme4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slideLayout" Target="../slideLayouts/slideLayout28.xml" /><Relationship Id="rId3" Type="http://schemas.openxmlformats.org/officeDocument/2006/relationships/image" Target="../media/image1.png" /><Relationship Id="rId4" Type="http://schemas.openxmlformats.org/officeDocument/2006/relationships/theme" Target="../theme/theme5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slideLayout" Target="../slideLayouts/slideLayout30.xml" /><Relationship Id="rId3" Type="http://schemas.openxmlformats.org/officeDocument/2006/relationships/image" Target="../media/image3.jpeg" /><Relationship Id="rId4" Type="http://schemas.openxmlformats.org/officeDocument/2006/relationships/image" Target="../media/image2.jpeg" /><Relationship Id="rId5" Type="http://schemas.openxmlformats.org/officeDocument/2006/relationships/image" Target="../media/image1.png" /><Relationship Id="rId6" Type="http://schemas.openxmlformats.org/officeDocument/2006/relationships/theme" Target="../theme/theme6.xml" /></Relationships>
</file>

<file path=ppt/slideMasters/_rels/slideMaster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10" Type="http://schemas.openxmlformats.org/officeDocument/2006/relationships/theme" Target="../theme/theme7.xml" /><Relationship Id="rId2" Type="http://schemas.openxmlformats.org/officeDocument/2006/relationships/slideLayout" Target="../slideLayouts/slideLayout32.xml" /><Relationship Id="rId3" Type="http://schemas.openxmlformats.org/officeDocument/2006/relationships/slideLayout" Target="../slideLayouts/slideLayout33.xml" /><Relationship Id="rId4" Type="http://schemas.openxmlformats.org/officeDocument/2006/relationships/slideLayout" Target="../slideLayouts/slideLayout34.xml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1.png" /></Relationships>
</file>

<file path=ppt/slideMasters/_rels/slideMaster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1.png" /><Relationship Id="rId3" Type="http://schemas.openxmlformats.org/officeDocument/2006/relationships/theme" Target="../theme/theme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8194" name="标题 1025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400" b="0" i="0" u="none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195" name="文本占位符 1026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32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8196" name="日期占位符 1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7" name="页脚占位符 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8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A839831-838A-4AE3-99F0-A31DF997230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2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1266" name="Rectangle 2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1267" name="Rectangle 3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1268" name="Rectangle 4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11269" name="Rectangle 5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1270" name="Rectangle 6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100D7049-FEB0-4242-8BFA-38D5EDD9EEAF}" type="slidenum">
              <a:rPr lang="zh-CN" altLang="en-US" sz="1400"/>
              <a:t/>
            </a:fld>
            <a:endParaRPr lang="en-US" altLang="zh-CN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9" r:id="rId1"/>
    <p:sldLayoutId id="2147483750" r:id="rId2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5pPr>
    </p:bodyStyle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grpSp>
        <p:nvGrpSpPr>
          <p:cNvPr id="12290" name="组合 12289"/>
          <p:cNvGrpSpPr/>
          <p:nvPr/>
        </p:nvGrpSpPr>
        <p:grpSpPr>
          <a:xfrm>
            <a:off x="566738" y="0"/>
            <a:ext cx="7891462" cy="6821488"/>
            <a:chExt cx="4971" cy="4297"/>
          </a:xfrm>
        </p:grpSpPr>
        <p:sp>
          <p:nvSpPr>
            <p:cNvPr id="12291" name="矩形 12290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292" name="未知"/>
            <p:cNvSpPr/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293" name="未知"/>
            <p:cNvSpPr/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294" name="未知"/>
            <p:cNvSpPr/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295" name="未知"/>
            <p:cNvSpPr/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296" name="未知"/>
            <p:cNvSpPr/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297" name="未知"/>
            <p:cNvSpPr/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298" name="未知"/>
            <p:cNvSpPr/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299" name="未知"/>
            <p:cNvSpPr/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00" name="未知"/>
            <p:cNvSpPr/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01" name="未知"/>
            <p:cNvSpPr/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02" name="矩形 12301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03" name="矩形 12302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04" name="未知"/>
            <p:cNvSpPr/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05" name="未知"/>
            <p:cNvSpPr/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06" name="未知"/>
            <p:cNvSpPr/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07" name="未知"/>
            <p:cNvSpPr/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08" name="未知"/>
            <p:cNvSpPr/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09" name="未知"/>
            <p:cNvSpPr/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10" name="未知"/>
            <p:cNvSpPr/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11" name="未知"/>
            <p:cNvSpPr/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12" name="未知"/>
            <p:cNvSpPr/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13" name="未知"/>
            <p:cNvSpPr/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14" name="矩形 12313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15" name="矩形 12314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16" name="未知"/>
            <p:cNvSpPr/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17" name="未知"/>
            <p:cNvSpPr/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18" name="未知"/>
            <p:cNvSpPr/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19" name="未知"/>
            <p:cNvSpPr/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20" name="未知"/>
            <p:cNvSpPr/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21" name="未知"/>
            <p:cNvSpPr/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22" name="未知"/>
            <p:cNvSpPr/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23" name="未知"/>
            <p:cNvSpPr/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24" name="未知"/>
            <p:cNvSpPr/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25" name="未知"/>
            <p:cNvSpPr/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26" name="矩形 12325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27" name="矩形 12326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28" name="未知"/>
            <p:cNvSpPr/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29" name="未知"/>
            <p:cNvSpPr/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30" name="未知"/>
            <p:cNvSpPr/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31" name="未知"/>
            <p:cNvSpPr/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32" name="未知"/>
            <p:cNvSpPr/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33" name="未知"/>
            <p:cNvSpPr/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34" name="未知"/>
            <p:cNvSpPr/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35" name="未知"/>
            <p:cNvSpPr/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36" name="未知"/>
            <p:cNvSpPr/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37" name="未知"/>
            <p:cNvSpPr/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38" name="矩形 12337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39" name="矩形 12338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40" name="未知"/>
            <p:cNvSpPr/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41" name="未知"/>
            <p:cNvSpPr/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42" name="未知"/>
            <p:cNvSpPr/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43" name="未知"/>
            <p:cNvSpPr/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44" name="未知"/>
            <p:cNvSpPr/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45" name="未知"/>
            <p:cNvSpPr/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46" name="未知"/>
            <p:cNvSpPr/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47" name="未知"/>
            <p:cNvSpPr/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48" name="未知"/>
            <p:cNvSpPr/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49" name="未知"/>
            <p:cNvSpPr/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50" name="矩形 12349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51" name="矩形 12350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52" name="未知"/>
            <p:cNvSpPr/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53" name="未知"/>
            <p:cNvSpPr/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54" name="未知"/>
            <p:cNvSpPr/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55" name="未知"/>
            <p:cNvSpPr/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56" name="未知"/>
            <p:cNvSpPr/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57" name="未知"/>
            <p:cNvSpPr/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58" name="未知"/>
            <p:cNvSpPr/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59" name="未知"/>
            <p:cNvSpPr/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60" name="未知"/>
            <p:cNvSpPr/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61" name="未知"/>
            <p:cNvSpPr/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62" name="矩形 12361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63" name="矩形 12362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64" name="未知"/>
            <p:cNvSpPr/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65" name="未知"/>
            <p:cNvSpPr/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66" name="未知"/>
            <p:cNvSpPr/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67" name="未知"/>
            <p:cNvSpPr/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68" name="未知"/>
            <p:cNvSpPr/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69" name="未知"/>
            <p:cNvSpPr/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70" name="未知"/>
            <p:cNvSpPr/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71" name="未知"/>
            <p:cNvSpPr/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72" name="未知"/>
            <p:cNvSpPr/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73" name="未知"/>
            <p:cNvSpPr/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74" name="矩形 12373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75" name="矩形 12374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76" name="未知"/>
            <p:cNvSpPr/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77" name="未知"/>
            <p:cNvSpPr/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78" name="未知"/>
            <p:cNvSpPr/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79" name="未知"/>
            <p:cNvSpPr/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80" name="未知"/>
            <p:cNvSpPr/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81" name="未知"/>
            <p:cNvSpPr/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82" name="未知"/>
            <p:cNvSpPr/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83" name="未知"/>
            <p:cNvSpPr/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84" name="未知"/>
            <p:cNvSpPr/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85" name="未知"/>
            <p:cNvSpPr/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86" name="矩形 12385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87" name="矩形 12386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88" name="未知"/>
            <p:cNvSpPr/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89" name="未知"/>
            <p:cNvSpPr/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90" name="未知"/>
            <p:cNvSpPr/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91" name="未知"/>
            <p:cNvSpPr/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92" name="未知"/>
            <p:cNvSpPr/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93" name="未知"/>
            <p:cNvSpPr/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94" name="未知"/>
            <p:cNvSpPr/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95" name="未知"/>
            <p:cNvSpPr/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96" name="未知"/>
            <p:cNvSpPr/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97" name="未知"/>
            <p:cNvSpPr/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98" name="矩形 12397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399" name="矩形 12398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00" name="未知"/>
            <p:cNvSpPr/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01" name="未知"/>
            <p:cNvSpPr/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02" name="未知"/>
            <p:cNvSpPr/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03" name="未知"/>
            <p:cNvSpPr/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04" name="未知"/>
            <p:cNvSpPr/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05" name="未知"/>
            <p:cNvSpPr/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06" name="未知"/>
            <p:cNvSpPr/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07" name="未知"/>
            <p:cNvSpPr/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08" name="未知"/>
            <p:cNvSpPr/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09" name="未知"/>
            <p:cNvSpPr/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10" name="矩形 12409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11" name="矩形 12410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12" name="未知"/>
            <p:cNvSpPr/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13" name="未知"/>
            <p:cNvSpPr/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14" name="未知"/>
            <p:cNvSpPr/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15" name="未知"/>
            <p:cNvSpPr/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16" name="未知"/>
            <p:cNvSpPr/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17" name="未知"/>
            <p:cNvSpPr/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18" name="未知"/>
            <p:cNvSpPr/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19" name="未知"/>
            <p:cNvSpPr/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20" name="未知"/>
            <p:cNvSpPr/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21" name="未知"/>
            <p:cNvSpPr/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22" name="矩形 12421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23" name="矩形 12422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24" name="未知"/>
            <p:cNvSpPr/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25" name="未知"/>
            <p:cNvSpPr/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26" name="未知"/>
            <p:cNvSpPr/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27" name="未知"/>
            <p:cNvSpPr/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28" name="未知"/>
            <p:cNvSpPr/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29" name="未知"/>
            <p:cNvSpPr/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30" name="未知"/>
            <p:cNvSpPr/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31" name="未知"/>
            <p:cNvSpPr/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32" name="未知"/>
            <p:cNvSpPr/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33" name="未知"/>
            <p:cNvSpPr/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34" name="矩形 12433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35" name="未知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9999"/>
              </a:schemeClr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</p:grpSp>
      <p:grpSp>
        <p:nvGrpSpPr>
          <p:cNvPr id="12436" name="组合 12435"/>
          <p:cNvGrpSpPr/>
          <p:nvPr/>
        </p:nvGrpSpPr>
        <p:grpSpPr>
          <a:xfrm>
            <a:off x="1066800" y="3444875"/>
            <a:ext cx="533400" cy="492125"/>
            <a:chExt cx="1062" cy="981"/>
          </a:xfrm>
        </p:grpSpPr>
        <p:sp>
          <p:nvSpPr>
            <p:cNvPr id="12437" name="未知"/>
            <p:cNvSpPr/>
            <p:nvPr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38" name="未知"/>
            <p:cNvSpPr/>
            <p:nvPr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39" name="未知"/>
            <p:cNvSpPr/>
            <p:nvPr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40" name="未知"/>
            <p:cNvSpPr/>
            <p:nvPr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41" name="未知"/>
            <p:cNvSpPr/>
            <p:nvPr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42" name="未知"/>
            <p:cNvSpPr/>
            <p:nvPr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43" name="未知"/>
            <p:cNvSpPr/>
            <p:nvPr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44" name="未知"/>
            <p:cNvSpPr/>
            <p:nvPr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45" name="未知"/>
            <p:cNvSpPr/>
            <p:nvPr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46" name="未知"/>
            <p:cNvSpPr/>
            <p:nvPr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47" name="未知"/>
            <p:cNvSpPr/>
            <p:nvPr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48" name="未知"/>
            <p:cNvSpPr/>
            <p:nvPr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49" name="未知"/>
            <p:cNvSpPr/>
            <p:nvPr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</p:grpSp>
      <p:grpSp>
        <p:nvGrpSpPr>
          <p:cNvPr id="12450" name="组合 12449"/>
          <p:cNvGrpSpPr/>
          <p:nvPr/>
        </p:nvGrpSpPr>
        <p:grpSpPr>
          <a:xfrm>
            <a:off x="1066800" y="4552950"/>
            <a:ext cx="533400" cy="492125"/>
            <a:chExt cx="1062" cy="981"/>
          </a:xfrm>
        </p:grpSpPr>
        <p:sp>
          <p:nvSpPr>
            <p:cNvPr id="12451" name="未知"/>
            <p:cNvSpPr/>
            <p:nvPr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52" name="未知"/>
            <p:cNvSpPr/>
            <p:nvPr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53" name="未知"/>
            <p:cNvSpPr/>
            <p:nvPr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54" name="未知"/>
            <p:cNvSpPr/>
            <p:nvPr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55" name="未知"/>
            <p:cNvSpPr/>
            <p:nvPr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56" name="未知"/>
            <p:cNvSpPr/>
            <p:nvPr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57" name="未知"/>
            <p:cNvSpPr/>
            <p:nvPr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58" name="未知"/>
            <p:cNvSpPr/>
            <p:nvPr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59" name="未知"/>
            <p:cNvSpPr/>
            <p:nvPr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60" name="未知"/>
            <p:cNvSpPr/>
            <p:nvPr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61" name="未知"/>
            <p:cNvSpPr/>
            <p:nvPr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62" name="未知"/>
            <p:cNvSpPr/>
            <p:nvPr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63" name="未知"/>
            <p:cNvSpPr/>
            <p:nvPr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</p:grpSp>
      <p:grpSp>
        <p:nvGrpSpPr>
          <p:cNvPr id="12464" name="组合 12463"/>
          <p:cNvGrpSpPr/>
          <p:nvPr/>
        </p:nvGrpSpPr>
        <p:grpSpPr>
          <a:xfrm>
            <a:off x="1066800" y="5562600"/>
            <a:ext cx="533400" cy="492125"/>
            <a:chExt cx="1062" cy="981"/>
          </a:xfrm>
        </p:grpSpPr>
        <p:sp>
          <p:nvSpPr>
            <p:cNvPr id="12465" name="未知"/>
            <p:cNvSpPr/>
            <p:nvPr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66" name="未知"/>
            <p:cNvSpPr/>
            <p:nvPr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67" name="未知"/>
            <p:cNvSpPr/>
            <p:nvPr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68" name="未知"/>
            <p:cNvSpPr/>
            <p:nvPr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69" name="未知"/>
            <p:cNvSpPr/>
            <p:nvPr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70" name="未知"/>
            <p:cNvSpPr/>
            <p:nvPr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71" name="未知"/>
            <p:cNvSpPr/>
            <p:nvPr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72" name="未知"/>
            <p:cNvSpPr/>
            <p:nvPr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73" name="未知"/>
            <p:cNvSpPr/>
            <p:nvPr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74" name="未知"/>
            <p:cNvSpPr/>
            <p:nvPr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75" name="未知"/>
            <p:cNvSpPr/>
            <p:nvPr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76" name="未知"/>
            <p:cNvSpPr/>
            <p:nvPr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77" name="未知"/>
            <p:cNvSpPr/>
            <p:nvPr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</p:grpSp>
      <p:grpSp>
        <p:nvGrpSpPr>
          <p:cNvPr id="12478" name="组合 12477"/>
          <p:cNvGrpSpPr/>
          <p:nvPr/>
        </p:nvGrpSpPr>
        <p:grpSpPr>
          <a:xfrm>
            <a:off x="381000" y="3962400"/>
            <a:ext cx="533400" cy="492125"/>
            <a:chExt cx="1062" cy="981"/>
          </a:xfrm>
        </p:grpSpPr>
        <p:sp>
          <p:nvSpPr>
            <p:cNvPr id="12479" name="未知"/>
            <p:cNvSpPr/>
            <p:nvPr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80" name="未知"/>
            <p:cNvSpPr/>
            <p:nvPr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81" name="未知"/>
            <p:cNvSpPr/>
            <p:nvPr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82" name="未知"/>
            <p:cNvSpPr/>
            <p:nvPr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83" name="未知"/>
            <p:cNvSpPr/>
            <p:nvPr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84" name="未知"/>
            <p:cNvSpPr/>
            <p:nvPr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85" name="未知"/>
            <p:cNvSpPr/>
            <p:nvPr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86" name="未知"/>
            <p:cNvSpPr/>
            <p:nvPr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87" name="未知"/>
            <p:cNvSpPr/>
            <p:nvPr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88" name="未知"/>
            <p:cNvSpPr/>
            <p:nvPr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89" name="未知"/>
            <p:cNvSpPr/>
            <p:nvPr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90" name="未知"/>
            <p:cNvSpPr/>
            <p:nvPr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91" name="未知"/>
            <p:cNvSpPr/>
            <p:nvPr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</p:grpSp>
      <p:grpSp>
        <p:nvGrpSpPr>
          <p:cNvPr id="12492" name="组合 12491"/>
          <p:cNvGrpSpPr/>
          <p:nvPr/>
        </p:nvGrpSpPr>
        <p:grpSpPr>
          <a:xfrm>
            <a:off x="381000" y="5070475"/>
            <a:ext cx="533400" cy="492125"/>
            <a:chExt cx="1062" cy="981"/>
          </a:xfrm>
        </p:grpSpPr>
        <p:sp>
          <p:nvSpPr>
            <p:cNvPr id="12493" name="未知"/>
            <p:cNvSpPr/>
            <p:nvPr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94" name="未知"/>
            <p:cNvSpPr/>
            <p:nvPr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95" name="未知"/>
            <p:cNvSpPr/>
            <p:nvPr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96" name="未知"/>
            <p:cNvSpPr/>
            <p:nvPr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97" name="未知"/>
            <p:cNvSpPr/>
            <p:nvPr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98" name="未知"/>
            <p:cNvSpPr/>
            <p:nvPr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499" name="未知"/>
            <p:cNvSpPr/>
            <p:nvPr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00" name="未知"/>
            <p:cNvSpPr/>
            <p:nvPr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01" name="未知"/>
            <p:cNvSpPr/>
            <p:nvPr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02" name="未知"/>
            <p:cNvSpPr/>
            <p:nvPr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03" name="未知"/>
            <p:cNvSpPr/>
            <p:nvPr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04" name="未知"/>
            <p:cNvSpPr/>
            <p:nvPr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05" name="未知"/>
            <p:cNvSpPr/>
            <p:nvPr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</p:grpSp>
      <p:grpSp>
        <p:nvGrpSpPr>
          <p:cNvPr id="12506" name="组合 12505"/>
          <p:cNvGrpSpPr/>
          <p:nvPr/>
        </p:nvGrpSpPr>
        <p:grpSpPr>
          <a:xfrm>
            <a:off x="381000" y="6121400"/>
            <a:ext cx="533400" cy="492125"/>
            <a:chExt cx="1062" cy="981"/>
          </a:xfrm>
        </p:grpSpPr>
        <p:sp>
          <p:nvSpPr>
            <p:cNvPr id="12507" name="未知"/>
            <p:cNvSpPr/>
            <p:nvPr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08" name="未知"/>
            <p:cNvSpPr/>
            <p:nvPr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09" name="未知"/>
            <p:cNvSpPr/>
            <p:nvPr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10" name="未知"/>
            <p:cNvSpPr/>
            <p:nvPr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11" name="未知"/>
            <p:cNvSpPr/>
            <p:nvPr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12" name="未知"/>
            <p:cNvSpPr/>
            <p:nvPr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13" name="未知"/>
            <p:cNvSpPr/>
            <p:nvPr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14" name="未知"/>
            <p:cNvSpPr/>
            <p:nvPr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15" name="未知"/>
            <p:cNvSpPr/>
            <p:nvPr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16" name="未知"/>
            <p:cNvSpPr/>
            <p:nvPr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17" name="未知"/>
            <p:cNvSpPr/>
            <p:nvPr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18" name="未知"/>
            <p:cNvSpPr/>
            <p:nvPr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2519" name="未知"/>
            <p:cNvSpPr/>
            <p:nvPr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</p:grpSp>
      <p:grpSp>
        <p:nvGrpSpPr>
          <p:cNvPr id="12520" name="组合 12519"/>
          <p:cNvGrpSpPr/>
          <p:nvPr/>
        </p:nvGrpSpPr>
        <p:grpSpPr>
          <a:xfrm>
            <a:off x="6934200" y="-6350"/>
            <a:ext cx="2317750" cy="2062162"/>
            <a:chExt cx="1748" cy="1556"/>
          </a:xfrm>
        </p:grpSpPr>
        <p:sp>
          <p:nvSpPr>
            <p:cNvPr id="12521" name="未知"/>
            <p:cNvSpPr/>
            <p:nvPr/>
          </p:nvSpPr>
          <p:spPr>
            <a:xfrm>
              <a:off x="81" y="0"/>
              <a:ext cx="1586" cy="1443"/>
            </a:xfrm>
            <a:custGeom>
              <a:rect l="l" t="t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grpSp>
          <p:nvGrpSpPr>
            <p:cNvPr id="12522" name="组合 12521"/>
            <p:cNvGrpSpPr/>
            <p:nvPr/>
          </p:nvGrpSpPr>
          <p:grpSpPr>
            <a:xfrm>
              <a:off x="0" y="5"/>
              <a:ext cx="1748" cy="1551"/>
              <a:chExt cx="2958" cy="2699"/>
            </a:xfrm>
          </p:grpSpPr>
          <p:sp>
            <p:nvSpPr>
              <p:cNvPr id="12523" name="未知"/>
              <p:cNvSpPr/>
              <p:nvPr/>
            </p:nvSpPr>
            <p:spPr>
              <a:xfrm>
                <a:off x="142" y="0"/>
                <a:ext cx="490" cy="187"/>
              </a:xfrm>
              <a:custGeom>
                <a:rect l="l" t="t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2524" name="未知"/>
              <p:cNvSpPr/>
              <p:nvPr/>
            </p:nvSpPr>
            <p:spPr>
              <a:xfrm>
                <a:off x="0" y="0"/>
                <a:ext cx="2958" cy="2699"/>
              </a:xfrm>
              <a:custGeom>
                <a:rect l="l" t="t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2525" name="未知"/>
              <p:cNvSpPr/>
              <p:nvPr/>
            </p:nvSpPr>
            <p:spPr>
              <a:xfrm>
                <a:off x="703" y="1269"/>
                <a:ext cx="238" cy="283"/>
              </a:xfrm>
              <a:custGeom>
                <a:rect l="l" t="t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2526" name="未知"/>
              <p:cNvSpPr/>
              <p:nvPr/>
            </p:nvSpPr>
            <p:spPr>
              <a:xfrm>
                <a:off x="485" y="1385"/>
                <a:ext cx="208" cy="379"/>
              </a:xfrm>
              <a:custGeom>
                <a:rect l="l" t="t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2527" name="未知"/>
              <p:cNvSpPr/>
              <p:nvPr/>
            </p:nvSpPr>
            <p:spPr>
              <a:xfrm>
                <a:off x="354" y="627"/>
                <a:ext cx="683" cy="318"/>
              </a:xfrm>
              <a:custGeom>
                <a:rect l="l" t="t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2528" name="未知"/>
              <p:cNvSpPr/>
              <p:nvPr/>
            </p:nvSpPr>
            <p:spPr>
              <a:xfrm>
                <a:off x="1128" y="1527"/>
                <a:ext cx="490" cy="515"/>
              </a:xfrm>
              <a:custGeom>
                <a:rect l="l" t="t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2529" name="未知"/>
              <p:cNvSpPr/>
              <p:nvPr/>
            </p:nvSpPr>
            <p:spPr>
              <a:xfrm>
                <a:off x="2255" y="1006"/>
                <a:ext cx="501" cy="96"/>
              </a:xfrm>
              <a:custGeom>
                <a:rect l="l" t="t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2530" name="未知"/>
              <p:cNvSpPr/>
              <p:nvPr/>
            </p:nvSpPr>
            <p:spPr>
              <a:xfrm>
                <a:off x="2422" y="986"/>
                <a:ext cx="385" cy="237"/>
              </a:xfrm>
              <a:custGeom>
                <a:rect l="l" t="t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2531" name="未知"/>
              <p:cNvSpPr/>
              <p:nvPr/>
            </p:nvSpPr>
            <p:spPr>
              <a:xfrm>
                <a:off x="2407" y="1183"/>
                <a:ext cx="415" cy="187"/>
              </a:xfrm>
              <a:custGeom>
                <a:rect l="l" t="t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2532" name="未知"/>
              <p:cNvSpPr/>
              <p:nvPr/>
            </p:nvSpPr>
            <p:spPr>
              <a:xfrm>
                <a:off x="2083" y="1360"/>
                <a:ext cx="698" cy="167"/>
              </a:xfrm>
              <a:custGeom>
                <a:rect l="l" t="t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2533" name="未知"/>
              <p:cNvSpPr/>
              <p:nvPr/>
            </p:nvSpPr>
            <p:spPr>
              <a:xfrm>
                <a:off x="2159" y="1522"/>
                <a:ext cx="567" cy="146"/>
              </a:xfrm>
              <a:custGeom>
                <a:rect l="l" t="t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2534" name="未知"/>
              <p:cNvSpPr/>
              <p:nvPr/>
            </p:nvSpPr>
            <p:spPr>
              <a:xfrm>
                <a:off x="2124" y="1638"/>
                <a:ext cx="581" cy="480"/>
              </a:xfrm>
              <a:custGeom>
                <a:rect l="l" t="t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2535" name="未知"/>
              <p:cNvSpPr/>
              <p:nvPr/>
            </p:nvSpPr>
            <p:spPr>
              <a:xfrm>
                <a:off x="2503" y="1446"/>
                <a:ext cx="329" cy="854"/>
              </a:xfrm>
              <a:custGeom>
                <a:rect l="l" t="t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</p:grpSp>
      </p:grpSp>
      <p:sp>
        <p:nvSpPr>
          <p:cNvPr id="12536" name="标题 12535"/>
          <p:cNvSpPr/>
          <p:nvPr>
            <p:ph type="title"/>
          </p:nvPr>
        </p:nvSpPr>
        <p:spPr>
          <a:xfrm>
            <a:off x="298450" y="2286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2537" name="文本占位符 12536"/>
          <p:cNvSpPr/>
          <p:nvPr>
            <p:ph type="body" idx="1"/>
          </p:nvPr>
        </p:nvSpPr>
        <p:spPr>
          <a:xfrm>
            <a:off x="609600" y="1600200"/>
            <a:ext cx="8153400" cy="4498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2538" name="日期占位符 12537"/>
          <p:cNvSpPr/>
          <p:nvPr>
            <p:ph type="dt" sz="half" idx="2"/>
          </p:nvPr>
        </p:nvSpPr>
        <p:spPr>
          <a:xfrm>
            <a:off x="298450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400"/>
          </a:p>
        </p:txBody>
      </p:sp>
      <p:sp>
        <p:nvSpPr>
          <p:cNvPr id="12539" name="页脚占位符 12538"/>
          <p:cNvSpPr/>
          <p:nvPr>
            <p:ph type="ftr" sz="quarter" idx="3"/>
          </p:nvPr>
        </p:nvSpPr>
        <p:spPr>
          <a:xfrm>
            <a:off x="3121025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400"/>
          </a:p>
        </p:txBody>
      </p:sp>
      <p:sp>
        <p:nvSpPr>
          <p:cNvPr id="12540" name="灯片编号占位符 12539"/>
          <p:cNvSpPr/>
          <p:nvPr>
            <p:ph type="sldNum" sz="quarter" idx="4"/>
          </p:nvPr>
        </p:nvSpPr>
        <p:spPr>
          <a:xfrm>
            <a:off x="6550025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20B37CCE-76CD-46DD-B902-1E2D0E65BB78}" type="slidenum">
              <a:rPr lang="zh-CN" altLang="en-US" sz="1400"/>
              <a:t/>
            </a:fld>
            <a:endParaRPr lang="en-US" altLang="zh-CN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2" r:id="rId1"/>
    <p:sldLayoutId id="2147483753" r:id="rId2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anose="05000000000000000000" pitchFamily="2" charset="2"/>
        <a:buChar char="§"/>
        <a:defRPr kumimoji="0" sz="32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Ø"/>
        <a:defRPr kumimoji="0" sz="28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¡"/>
        <a:defRPr kumimoji="0" sz="24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Ø"/>
        <a:defRPr kumimoji="0" sz="2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¡"/>
        <a:defRPr kumimoji="0" sz="2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5pPr>
    </p:bodyStyle>
    <p:otherStyle/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cxnSp>
        <p:nvCxnSpPr>
          <p:cNvPr id="14338" name="直接连接符 14337"/>
          <p:cNvCxnSpPr/>
          <p:nvPr/>
        </p:nvCxnSpPr>
        <p:spPr>
          <a:xfrm flipH="1">
            <a:off x="7962900" y="152400"/>
            <a:ext cx="0" cy="15240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14339" name="标题 14338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4340" name="文本占位符 14339"/>
          <p:cNvSpPr/>
          <p:nvPr>
            <p:ph type="body" idx="1"/>
          </p:nvPr>
        </p:nvSpPr>
        <p:spPr>
          <a:xfrm>
            <a:off x="457200" y="1719262"/>
            <a:ext cx="8229600" cy="44116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3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4341" name="日期占位符 14340"/>
          <p:cNvSpPr/>
          <p:nvPr>
            <p:ph type="dt" sz="half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000"/>
          </a:p>
        </p:txBody>
      </p:sp>
      <p:sp>
        <p:nvSpPr>
          <p:cNvPr id="14342" name="页脚占位符 14341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000"/>
          </a:p>
        </p:txBody>
      </p:sp>
      <p:sp>
        <p:nvSpPr>
          <p:cNvPr id="14343" name="灯片编号占位符 14342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89015710-4645-4E57-A21E-97875FF41E78}" type="slidenum">
              <a:rPr lang="zh-CN" altLang="en-US" sz="1000"/>
              <a:t/>
            </a:fld>
            <a:endParaRPr lang="en-US" altLang="zh-CN" sz="1000"/>
          </a:p>
        </p:txBody>
      </p:sp>
      <p:grpSp>
        <p:nvGrpSpPr>
          <p:cNvPr id="14344" name="组合 14343"/>
          <p:cNvGrpSpPr/>
          <p:nvPr/>
        </p:nvGrpSpPr>
        <p:grpSpPr>
          <a:xfrm>
            <a:off x="8153400" y="152400"/>
            <a:ext cx="792162" cy="1295400"/>
            <a:chExt cx="528" cy="864"/>
          </a:xfrm>
        </p:grpSpPr>
        <p:sp>
          <p:nvSpPr>
            <p:cNvPr id="14345" name="椭圆 14344"/>
            <p:cNvSpPr/>
            <p:nvPr/>
          </p:nvSpPr>
          <p:spPr>
            <a:xfrm>
              <a:off x="0" y="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46" name="椭圆 14345"/>
            <p:cNvSpPr/>
            <p:nvPr/>
          </p:nvSpPr>
          <p:spPr>
            <a:xfrm>
              <a:off x="112" y="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47" name="椭圆 14346"/>
            <p:cNvSpPr/>
            <p:nvPr/>
          </p:nvSpPr>
          <p:spPr>
            <a:xfrm>
              <a:off x="224" y="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48" name="椭圆 14347"/>
            <p:cNvSpPr/>
            <p:nvPr/>
          </p:nvSpPr>
          <p:spPr>
            <a:xfrm>
              <a:off x="0" y="11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49" name="椭圆 14348"/>
            <p:cNvSpPr/>
            <p:nvPr/>
          </p:nvSpPr>
          <p:spPr>
            <a:xfrm>
              <a:off x="112" y="11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50" name="椭圆 14349"/>
            <p:cNvSpPr/>
            <p:nvPr/>
          </p:nvSpPr>
          <p:spPr>
            <a:xfrm>
              <a:off x="224" y="11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51" name="椭圆 14350"/>
            <p:cNvSpPr/>
            <p:nvPr/>
          </p:nvSpPr>
          <p:spPr>
            <a:xfrm>
              <a:off x="336" y="112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52" name="椭圆 14351"/>
            <p:cNvSpPr/>
            <p:nvPr/>
          </p:nvSpPr>
          <p:spPr>
            <a:xfrm>
              <a:off x="0" y="224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53" name="椭圆 14352"/>
            <p:cNvSpPr/>
            <p:nvPr/>
          </p:nvSpPr>
          <p:spPr>
            <a:xfrm>
              <a:off x="112" y="224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54" name="椭圆 14353"/>
            <p:cNvSpPr/>
            <p:nvPr/>
          </p:nvSpPr>
          <p:spPr>
            <a:xfrm>
              <a:off x="224" y="224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55" name="椭圆 14354"/>
            <p:cNvSpPr/>
            <p:nvPr/>
          </p:nvSpPr>
          <p:spPr>
            <a:xfrm>
              <a:off x="336" y="224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56" name="椭圆 14355"/>
            <p:cNvSpPr/>
            <p:nvPr/>
          </p:nvSpPr>
          <p:spPr>
            <a:xfrm>
              <a:off x="448" y="224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57" name="椭圆 14356"/>
            <p:cNvSpPr/>
            <p:nvPr/>
          </p:nvSpPr>
          <p:spPr>
            <a:xfrm>
              <a:off x="0" y="33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58" name="椭圆 14357"/>
            <p:cNvSpPr/>
            <p:nvPr/>
          </p:nvSpPr>
          <p:spPr>
            <a:xfrm>
              <a:off x="112" y="336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59" name="椭圆 14358"/>
            <p:cNvSpPr/>
            <p:nvPr/>
          </p:nvSpPr>
          <p:spPr>
            <a:xfrm>
              <a:off x="224" y="336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60" name="椭圆 14359"/>
            <p:cNvSpPr/>
            <p:nvPr/>
          </p:nvSpPr>
          <p:spPr>
            <a:xfrm>
              <a:off x="336" y="336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61" name="椭圆 14360"/>
            <p:cNvSpPr/>
            <p:nvPr/>
          </p:nvSpPr>
          <p:spPr>
            <a:xfrm>
              <a:off x="0" y="44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62" name="椭圆 14361"/>
            <p:cNvSpPr/>
            <p:nvPr/>
          </p:nvSpPr>
          <p:spPr>
            <a:xfrm>
              <a:off x="112" y="44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63" name="椭圆 14362"/>
            <p:cNvSpPr/>
            <p:nvPr/>
          </p:nvSpPr>
          <p:spPr>
            <a:xfrm>
              <a:off x="224" y="448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64" name="椭圆 14363"/>
            <p:cNvSpPr/>
            <p:nvPr/>
          </p:nvSpPr>
          <p:spPr>
            <a:xfrm>
              <a:off x="336" y="448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65" name="椭圆 14364"/>
            <p:cNvSpPr/>
            <p:nvPr/>
          </p:nvSpPr>
          <p:spPr>
            <a:xfrm>
              <a:off x="448" y="44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66" name="椭圆 14365"/>
            <p:cNvSpPr/>
            <p:nvPr/>
          </p:nvSpPr>
          <p:spPr>
            <a:xfrm>
              <a:off x="0" y="560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67" name="椭圆 14366"/>
            <p:cNvSpPr/>
            <p:nvPr/>
          </p:nvSpPr>
          <p:spPr>
            <a:xfrm>
              <a:off x="112" y="560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68" name="椭圆 14367"/>
            <p:cNvSpPr/>
            <p:nvPr/>
          </p:nvSpPr>
          <p:spPr>
            <a:xfrm>
              <a:off x="224" y="560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69" name="椭圆 14368"/>
            <p:cNvSpPr/>
            <p:nvPr/>
          </p:nvSpPr>
          <p:spPr>
            <a:xfrm>
              <a:off x="336" y="560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70" name="椭圆 14369"/>
            <p:cNvSpPr/>
            <p:nvPr/>
          </p:nvSpPr>
          <p:spPr>
            <a:xfrm>
              <a:off x="0" y="672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71" name="椭圆 14370"/>
            <p:cNvSpPr/>
            <p:nvPr/>
          </p:nvSpPr>
          <p:spPr>
            <a:xfrm>
              <a:off x="112" y="672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72" name="椭圆 14371"/>
            <p:cNvSpPr/>
            <p:nvPr/>
          </p:nvSpPr>
          <p:spPr>
            <a:xfrm>
              <a:off x="224" y="672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73" name="椭圆 14372"/>
            <p:cNvSpPr/>
            <p:nvPr/>
          </p:nvSpPr>
          <p:spPr>
            <a:xfrm>
              <a:off x="336" y="672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74" name="椭圆 14373"/>
            <p:cNvSpPr/>
            <p:nvPr/>
          </p:nvSpPr>
          <p:spPr>
            <a:xfrm>
              <a:off x="112" y="784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4375" name="椭圆 14374"/>
            <p:cNvSpPr/>
            <p:nvPr/>
          </p:nvSpPr>
          <p:spPr>
            <a:xfrm>
              <a:off x="336" y="784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5" r:id="rId1"/>
    <p:sldLayoutId id="2147483756" r:id="rId2"/>
  </p:sldLayoutIdLst>
  <p:transition/>
  <p:timing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900" b="1" i="0" u="none" baseline="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anose="05000000000000000000" pitchFamily="2" charset="2"/>
        <a:buChar char="l"/>
        <a:defRPr kumimoji="0" sz="3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1pPr>
      <a:lvl2pPr marL="692150" indent="-347345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anose="05000000000000000000" pitchFamily="2" charset="2"/>
        <a:buChar char="l"/>
        <a:defRPr kumimoji="0" sz="26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2pPr>
      <a:lvl3pPr marL="987425" indent="-294005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anose="05000000000000000000" pitchFamily="2" charset="2"/>
        <a:buChar char="l"/>
        <a:defRPr kumimoji="0" sz="23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3pPr>
      <a:lvl4pPr marL="1280795" indent="-2921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anose="05000000000000000000" pitchFamily="2" charset="2"/>
        <a:buChar char="§"/>
        <a:defRPr kumimoji="0" sz="2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4pPr>
      <a:lvl5pPr marL="1598295" indent="-315595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anose="05000000000000000000" pitchFamily="2" charset="2"/>
        <a:buChar char="§"/>
        <a:defRPr kumimoji="0" sz="2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5pPr>
    </p:bodyStyle>
    <p:otherStyle/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grpSp>
        <p:nvGrpSpPr>
          <p:cNvPr id="1026" name="组合 1025"/>
          <p:cNvGrpSpPr/>
          <p:nvPr/>
        </p:nvGrpSpPr>
        <p:grpSpPr>
          <a:xfrm>
            <a:off x="1588" y="0"/>
            <a:ext cx="9148762" cy="6851650"/>
            <a:chExt cx="5763" cy="4316"/>
          </a:xfrm>
        </p:grpSpPr>
        <p:sp>
          <p:nvSpPr>
            <p:cNvPr id="1027" name="未知"/>
            <p:cNvSpPr/>
            <p:nvPr/>
          </p:nvSpPr>
          <p:spPr>
            <a:xfrm>
              <a:off x="5044" y="2626"/>
              <a:ext cx="719" cy="1690"/>
            </a:xfrm>
            <a:custGeom>
              <a:rect l="l" t="t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028" name="未知"/>
            <p:cNvSpPr/>
            <p:nvPr/>
          </p:nvSpPr>
          <p:spPr>
            <a:xfrm>
              <a:off x="5385" y="3794"/>
              <a:ext cx="378" cy="522"/>
            </a:xfrm>
            <a:custGeom>
              <a:rect l="l" t="t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029" name="未知"/>
            <p:cNvSpPr/>
            <p:nvPr/>
          </p:nvSpPr>
          <p:spPr>
            <a:xfrm>
              <a:off x="5679" y="4214"/>
              <a:ext cx="84" cy="102"/>
            </a:xfrm>
            <a:custGeom>
              <a:rect l="l" t="t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grpSp>
          <p:nvGrpSpPr>
            <p:cNvPr id="1030" name="组合 1029"/>
            <p:cNvGrpSpPr/>
            <p:nvPr/>
          </p:nvGrpSpPr>
          <p:grpSpPr>
            <a:xfrm>
              <a:off x="287" y="0"/>
              <a:ext cx="5098" cy="4316"/>
              <a:chExt cx="5098" cy="4316"/>
            </a:xfrm>
          </p:grpSpPr>
          <p:sp>
            <p:nvSpPr>
              <p:cNvPr id="1031" name="未知"/>
              <p:cNvSpPr/>
              <p:nvPr/>
            </p:nvSpPr>
            <p:spPr>
              <a:xfrm>
                <a:off x="2501" y="0"/>
                <a:ext cx="72" cy="4316"/>
              </a:xfrm>
              <a:custGeom>
                <a:rect l="l" t="t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032" name="未知"/>
              <p:cNvSpPr/>
              <p:nvPr/>
            </p:nvSpPr>
            <p:spPr>
              <a:xfrm>
                <a:off x="2801" y="0"/>
                <a:ext cx="174" cy="4316"/>
              </a:xfrm>
              <a:custGeom>
                <a:rect l="l" t="t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033" name="未知"/>
              <p:cNvSpPr/>
              <p:nvPr/>
            </p:nvSpPr>
            <p:spPr>
              <a:xfrm>
                <a:off x="3070" y="0"/>
                <a:ext cx="337" cy="4316"/>
              </a:xfrm>
              <a:custGeom>
                <a:rect l="l" t="t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034" name="未知"/>
              <p:cNvSpPr/>
              <p:nvPr/>
            </p:nvSpPr>
            <p:spPr>
              <a:xfrm>
                <a:off x="3388" y="0"/>
                <a:ext cx="427" cy="4316"/>
              </a:xfrm>
              <a:custGeom>
                <a:rect l="l" t="t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035" name="未知"/>
              <p:cNvSpPr/>
              <p:nvPr/>
            </p:nvSpPr>
            <p:spPr>
              <a:xfrm>
                <a:off x="3658" y="0"/>
                <a:ext cx="558" cy="4316"/>
              </a:xfrm>
              <a:custGeom>
                <a:rect l="l" t="t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036" name="未知"/>
              <p:cNvSpPr/>
              <p:nvPr/>
            </p:nvSpPr>
            <p:spPr>
              <a:xfrm>
                <a:off x="3958" y="0"/>
                <a:ext cx="690" cy="4316"/>
              </a:xfrm>
              <a:custGeom>
                <a:rect l="l" t="t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037" name="未知"/>
              <p:cNvSpPr/>
              <p:nvPr/>
            </p:nvSpPr>
            <p:spPr>
              <a:xfrm>
                <a:off x="4234" y="0"/>
                <a:ext cx="864" cy="4316"/>
              </a:xfrm>
              <a:custGeom>
                <a:rect l="l" t="t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038" name="未知"/>
              <p:cNvSpPr/>
              <p:nvPr/>
            </p:nvSpPr>
            <p:spPr>
              <a:xfrm>
                <a:off x="2111" y="0"/>
                <a:ext cx="150" cy="4316"/>
              </a:xfrm>
              <a:custGeom>
                <a:rect l="l" t="t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039" name="未知"/>
              <p:cNvSpPr/>
              <p:nvPr/>
            </p:nvSpPr>
            <p:spPr>
              <a:xfrm>
                <a:off x="1679" y="0"/>
                <a:ext cx="300" cy="4316"/>
              </a:xfrm>
              <a:custGeom>
                <a:rect l="l" t="t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040" name="未知"/>
              <p:cNvSpPr/>
              <p:nvPr/>
            </p:nvSpPr>
            <p:spPr>
              <a:xfrm>
                <a:off x="1278" y="0"/>
                <a:ext cx="425" cy="4316"/>
              </a:xfrm>
              <a:custGeom>
                <a:rect l="l" t="t" r="r" b="b"/>
                <a:pathLst>
                  <a:path w="422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041" name="未知"/>
              <p:cNvSpPr/>
              <p:nvPr/>
            </p:nvSpPr>
            <p:spPr>
              <a:xfrm>
                <a:off x="840" y="0"/>
                <a:ext cx="575" cy="4316"/>
              </a:xfrm>
              <a:custGeom>
                <a:rect l="l" t="t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042" name="未知"/>
              <p:cNvSpPr/>
              <p:nvPr/>
            </p:nvSpPr>
            <p:spPr>
              <a:xfrm>
                <a:off x="414" y="0"/>
                <a:ext cx="737" cy="4316"/>
              </a:xfrm>
              <a:custGeom>
                <a:rect l="l" t="t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  <p:sp>
            <p:nvSpPr>
              <p:cNvPr id="1043" name="未知"/>
              <p:cNvSpPr/>
              <p:nvPr/>
            </p:nvSpPr>
            <p:spPr>
              <a:xfrm>
                <a:off x="0" y="0"/>
                <a:ext cx="840" cy="4316"/>
              </a:xfrm>
              <a:custGeom>
                <a:rect l="l" t="t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>
                    <a:latin typeface="Times New Roman" panose="02020603050405020304" pitchFamily="18" charset="0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/>
            </p:txBody>
          </p:sp>
        </p:grpSp>
        <p:sp>
          <p:nvSpPr>
            <p:cNvPr id="1044" name="未知"/>
            <p:cNvSpPr/>
            <p:nvPr/>
          </p:nvSpPr>
          <p:spPr>
            <a:xfrm>
              <a:off x="5" y="2901"/>
              <a:ext cx="606" cy="1415"/>
            </a:xfrm>
            <a:custGeom>
              <a:rect l="l" t="t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045" name="未知"/>
            <p:cNvSpPr/>
            <p:nvPr/>
          </p:nvSpPr>
          <p:spPr>
            <a:xfrm>
              <a:off x="5" y="3890"/>
              <a:ext cx="228" cy="426"/>
            </a:xfrm>
            <a:custGeom>
              <a:rect l="l" t="t" r="r" b="b"/>
              <a:pathLst>
                <a:path w="226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046" name="未知"/>
            <p:cNvSpPr/>
            <p:nvPr/>
          </p:nvSpPr>
          <p:spPr>
            <a:xfrm>
              <a:off x="4775" y="0"/>
              <a:ext cx="984" cy="1786"/>
            </a:xfrm>
            <a:custGeom>
              <a:rect l="l" t="t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047" name="未知"/>
            <p:cNvSpPr/>
            <p:nvPr/>
          </p:nvSpPr>
          <p:spPr>
            <a:xfrm>
              <a:off x="5040" y="0"/>
              <a:ext cx="719" cy="845"/>
            </a:xfrm>
            <a:custGeom>
              <a:rect l="l" t="t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048" name="未知"/>
            <p:cNvSpPr/>
            <p:nvPr/>
          </p:nvSpPr>
          <p:spPr>
            <a:xfrm>
              <a:off x="5351" y="0"/>
              <a:ext cx="408" cy="414"/>
            </a:xfrm>
            <a:custGeom>
              <a:rect l="l" t="t" r="r" b="b"/>
              <a:pathLst>
                <a:path w="407" h="412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049" name="未知"/>
            <p:cNvSpPr/>
            <p:nvPr/>
          </p:nvSpPr>
          <p:spPr>
            <a:xfrm>
              <a:off x="5" y="0"/>
              <a:ext cx="858" cy="1409"/>
            </a:xfrm>
            <a:custGeom>
              <a:rect l="l" t="t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050" name="未知"/>
            <p:cNvSpPr/>
            <p:nvPr/>
          </p:nvSpPr>
          <p:spPr>
            <a:xfrm>
              <a:off x="5" y="0"/>
              <a:ext cx="588" cy="599"/>
            </a:xfrm>
            <a:custGeom>
              <a:rect l="l" t="t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1051" name="未知"/>
            <p:cNvSpPr/>
            <p:nvPr/>
          </p:nvSpPr>
          <p:spPr>
            <a:xfrm>
              <a:off x="5" y="0"/>
              <a:ext cx="270" cy="252"/>
            </a:xfrm>
            <a:custGeom>
              <a:rect l="l" t="t" r="r" b="b"/>
              <a:pathLst>
                <a:path w="269" h="251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>
                  <a:latin typeface="Times New Roman" panose="02020603050405020304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cxnSp>
          <p:nvCxnSpPr>
            <p:cNvPr id="1052" name="直接连接符 1051"/>
            <p:cNvCxnSpPr/>
            <p:nvPr/>
          </p:nvCxnSpPr>
          <p:spPr>
            <a:xfrm>
              <a:off x="0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miter lim="800000"/>
            </a:ln>
          </p:spPr>
        </p:cxnSp>
        <p:cxnSp>
          <p:nvCxnSpPr>
            <p:cNvPr id="1053" name="直接连接符 1052"/>
            <p:cNvCxnSpPr/>
            <p:nvPr/>
          </p:nvCxnSpPr>
          <p:spPr>
            <a:xfrm>
              <a:off x="0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miter lim="800000"/>
            </a:ln>
          </p:spPr>
        </p:cxnSp>
        <p:cxnSp>
          <p:nvCxnSpPr>
            <p:cNvPr id="1054" name="直接连接符 1053"/>
            <p:cNvCxnSpPr/>
            <p:nvPr/>
          </p:nvCxnSpPr>
          <p:spPr>
            <a:xfrm>
              <a:off x="0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miter lim="800000"/>
            </a:ln>
          </p:spPr>
        </p:cxnSp>
        <p:grpSp>
          <p:nvGrpSpPr>
            <p:cNvPr id="1055" name="组合 1054"/>
            <p:cNvGrpSpPr/>
            <p:nvPr/>
          </p:nvGrpSpPr>
          <p:grpSpPr>
            <a:xfrm>
              <a:off x="0" y="392"/>
              <a:ext cx="5758" cy="1571"/>
              <a:chExt cx="5758" cy="1571"/>
            </a:xfrm>
          </p:grpSpPr>
          <p:cxnSp>
            <p:nvCxnSpPr>
              <p:cNvPr id="1056" name="直接连接符 1055"/>
              <p:cNvCxnSpPr/>
              <p:nvPr/>
            </p:nvCxnSpPr>
            <p:spPr>
              <a:xfrm>
                <a:off x="0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miter lim="800000"/>
              </a:ln>
            </p:spPr>
          </p:cxnSp>
          <p:cxnSp>
            <p:nvCxnSpPr>
              <p:cNvPr id="1057" name="直接连接符 1056"/>
              <p:cNvCxnSpPr/>
              <p:nvPr/>
            </p:nvCxnSpPr>
            <p:spPr>
              <a:xfrm>
                <a:off x="0" y="1571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miter lim="800000"/>
              </a:ln>
            </p:spPr>
          </p:cxnSp>
          <p:cxnSp>
            <p:nvCxnSpPr>
              <p:cNvPr id="1058" name="直接连接符 1057"/>
              <p:cNvCxnSpPr/>
              <p:nvPr/>
            </p:nvCxnSpPr>
            <p:spPr>
              <a:xfrm>
                <a:off x="0" y="1178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miter lim="800000"/>
              </a:ln>
            </p:spPr>
          </p:cxnSp>
          <p:cxnSp>
            <p:nvCxnSpPr>
              <p:cNvPr id="1059" name="直接连接符 1058"/>
              <p:cNvCxnSpPr/>
              <p:nvPr/>
            </p:nvCxnSpPr>
            <p:spPr>
              <a:xfrm>
                <a:off x="0" y="785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miter lim="800000"/>
              </a:ln>
            </p:spPr>
          </p:cxnSp>
          <p:cxnSp>
            <p:nvCxnSpPr>
              <p:cNvPr id="1060" name="直接连接符 1059"/>
              <p:cNvCxnSpPr/>
              <p:nvPr/>
            </p:nvCxnSpPr>
            <p:spPr>
              <a:xfrm>
                <a:off x="0" y="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miter lim="800000"/>
              </a:ln>
            </p:spPr>
          </p:cxnSp>
        </p:grpSp>
        <p:cxnSp>
          <p:nvCxnSpPr>
            <p:cNvPr id="1061" name="直接连接符 1060"/>
            <p:cNvCxnSpPr/>
            <p:nvPr/>
          </p:nvCxnSpPr>
          <p:spPr>
            <a:xfrm>
              <a:off x="0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miter lim="800000"/>
            </a:ln>
          </p:spPr>
        </p:cxnSp>
        <p:cxnSp>
          <p:nvCxnSpPr>
            <p:cNvPr id="1062" name="直接连接符 1061"/>
            <p:cNvCxnSpPr/>
            <p:nvPr/>
          </p:nvCxnSpPr>
          <p:spPr>
            <a:xfrm>
              <a:off x="0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miter lim="800000"/>
            </a:ln>
          </p:spPr>
        </p:cxnSp>
      </p:grpSp>
      <p:sp>
        <p:nvSpPr>
          <p:cNvPr id="1063" name="标题 1062"/>
          <p:cNvSpPr/>
          <p:nvPr>
            <p:ph type="title"/>
          </p:nvPr>
        </p:nvSpPr>
        <p:spPr>
          <a:xfrm>
            <a:off x="457200" y="277812"/>
            <a:ext cx="8229600" cy="1139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 anchor="ctr" anchorCtr="1"/>
          <a:lstStyle>
            <a:lvl1pPr marL="0" indent="0" algn="ctr" defTabSz="91884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64" name="日期占位符 1063"/>
          <p:cNvSpPr/>
          <p:nvPr>
            <p:ph type="dt" sz="half" idx="2"/>
          </p:nvPr>
        </p:nvSpPr>
        <p:spPr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  <a:latin typeface="Verdana" panose="020b0604030504040204" pitchFamily="34" charset="0"/>
            </a:endParaRPr>
          </a:p>
        </p:txBody>
      </p:sp>
      <p:sp>
        <p:nvSpPr>
          <p:cNvPr id="1065" name="页脚占位符 1064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  <a:latin typeface="Verdana" panose="020b0604030504040204" pitchFamily="34" charset="0"/>
            </a:endParaRPr>
          </a:p>
        </p:txBody>
      </p:sp>
      <p:sp>
        <p:nvSpPr>
          <p:cNvPr id="1066" name="灯片编号占位符 1065"/>
          <p:cNvSpPr/>
          <p:nvPr>
            <p:ph type="sldNum" sz="quarter" idx="4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E3C0EEC4-B345-451F-B82A-2D233448D72A}" type="slidenum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  <a:latin typeface="Verdana" panose="020b0604030504040204" pitchFamily="34" charset="0"/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  <a:latin typeface="Verdana" panose="020b0604030504040204" pitchFamily="34" charset="0"/>
            </a:endParaRPr>
          </a:p>
        </p:txBody>
      </p:sp>
      <p:sp>
        <p:nvSpPr>
          <p:cNvPr id="1067" name="文本占位符 1066"/>
          <p:cNvSpPr/>
          <p:nvPr>
            <p:ph type="body" idx="1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/>
          <a:lstStyle>
            <a:lvl1pPr marL="344805" indent="-3448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anose="05000000000000000000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6125" indent="-285750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anose="05000000000000000000" pitchFamily="2" charset="2"/>
              <a:buChar char="•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9350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Arial" pitchFamily="34" charset="0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8455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68195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Arial" pitchFamily="34" charset="0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Verdan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pic>
        <p:nvPicPr>
          <p:cNvPr id="1068" name="图片 106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69" name="图片 1068"/>
          <p:cNvPicPr/>
          <p:nvPr/>
        </p:nvPicPr>
        <p:blipFill>
          <a:blip r:embed="rId4"/>
          <a:stretch>
            <a:fillRect/>
          </a:stretch>
        </p:blipFill>
        <p:spPr>
          <a:xfrm>
            <a:off x="1270000" y="2540000"/>
            <a:ext cx="9144000" cy="51435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758" r:id="rId1"/>
    <p:sldLayoutId id="2147483759" r:id="rId2"/>
  </p:sldLayoutIdLst>
  <p:transition/>
  <p:timing/>
  <p:hf sldNum="0" hdr="0" dt="0"/>
  <p:txStyles>
    <p:titleStyle>
      <a:lvl1pPr marL="0" indent="0" algn="ctr" defTabSz="918845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>
            <a:outerShdw blurRad="38100" dist="38100" dir="2700000" algn="tl">
              <a:schemeClr val="bg2"/>
            </a:outerShdw>
          </a:effectLst>
          <a:latin typeface="Arial" pitchFamily="34" charset="0"/>
          <a:ea typeface="宋体" panose="02010600030101010101" pitchFamily="2" charset="-122"/>
        </a:defRPr>
      </a:lvl1pPr>
    </p:titleStyle>
    <p:bodyStyle>
      <a:lvl1pPr marL="344805" indent="-344805" algn="l" defTabSz="918845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anose="05000000000000000000" pitchFamily="2" charset="2"/>
        <a:buChar char="n"/>
        <a:defRPr kumimoji="0" sz="32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Verdana" panose="020b0604030504040204" pitchFamily="34" charset="0"/>
          <a:ea typeface="宋体" panose="02010600030101010101" pitchFamily="2" charset="-122"/>
        </a:defRPr>
      </a:lvl1pPr>
      <a:lvl2pPr marL="746125" indent="-285750" algn="l" defTabSz="918845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anose="05000000000000000000" pitchFamily="2" charset="2"/>
        <a:buChar char="•"/>
        <a:defRPr kumimoji="0" sz="28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Verdana" panose="020b0604030504040204" pitchFamily="34" charset="0"/>
          <a:ea typeface="宋体" panose="02010600030101010101" pitchFamily="2" charset="-122"/>
        </a:defRPr>
      </a:lvl2pPr>
      <a:lvl3pPr marL="1149350" indent="-230505" algn="l" defTabSz="918845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0000"/>
        <a:buFont typeface="Arial" pitchFamily="34" charset="0"/>
        <a:buChar char="n"/>
        <a:defRPr kumimoji="0" sz="24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Verdana" panose="020b0604030504040204" pitchFamily="34" charset="0"/>
          <a:ea typeface="宋体" panose="02010600030101010101" pitchFamily="2" charset="-122"/>
        </a:defRPr>
      </a:lvl3pPr>
      <a:lvl4pPr marL="1608455" indent="-230505" algn="l" defTabSz="918845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0000"/>
        <a:buFont typeface="Arial" pitchFamily="34" charset="0"/>
        <a:buChar char="•"/>
        <a:defRPr kumimoji="0" sz="20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Verdana" panose="020b0604030504040204" pitchFamily="34" charset="0"/>
          <a:ea typeface="宋体" panose="02010600030101010101" pitchFamily="2" charset="-122"/>
        </a:defRPr>
      </a:lvl4pPr>
      <a:lvl5pPr marL="2068195" indent="-230505" algn="l" defTabSz="918845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0000"/>
        <a:buFont typeface="Arial" pitchFamily="34" charset="0"/>
        <a:buChar char="n"/>
        <a:defRPr kumimoji="0" sz="20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Verdana" panose="020b0604030504040204" pitchFamily="34" charset="0"/>
          <a:ea typeface="宋体" panose="02010600030101010101" pitchFamily="2" charset="-122"/>
        </a:defRPr>
      </a:lvl5pPr>
    </p:bodyStyle>
    <p:otherStyle/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grpSp>
        <p:nvGrpSpPr>
          <p:cNvPr id="5122" name="组合 5121"/>
          <p:cNvGrpSpPr/>
          <p:nvPr/>
        </p:nvGrpSpPr>
        <p:grpSpPr>
          <a:xfrm>
            <a:off x="0" y="0"/>
            <a:ext cx="9144000" cy="6858000"/>
            <a:chExt cx="5760" cy="4320"/>
          </a:xfrm>
        </p:grpSpPr>
        <p:pic>
          <p:nvPicPr>
            <p:cNvPr id="5123" name="图片 51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0" y="0"/>
              <a:ext cx="279" cy="432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5124" name="图片 51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77" y="0"/>
              <a:ext cx="5210" cy="243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5125" name="图片 51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482" y="0"/>
              <a:ext cx="278" cy="432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5126" name="图片 51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264" y="4066"/>
              <a:ext cx="5219" cy="25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5127" name="标题 5126"/>
          <p:cNvSpPr/>
          <p:nvPr>
            <p:ph type="title"/>
          </p:nvPr>
        </p:nvSpPr>
        <p:spPr>
          <a:xfrm>
            <a:off x="533400" y="381000"/>
            <a:ext cx="8153400" cy="11128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 anchor="ctr" anchorCtr="0"/>
          <a:lstStyle>
            <a:lvl1pPr marL="0" indent="0" algn="ctr" defTabSz="91884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5128" name="文本占位符 5127"/>
          <p:cNvSpPr/>
          <p:nvPr>
            <p:ph type="body" idx="1"/>
          </p:nvPr>
        </p:nvSpPr>
        <p:spPr>
          <a:xfrm>
            <a:off x="533400" y="1676400"/>
            <a:ext cx="8153400" cy="4191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/>
          <a:lstStyle>
            <a:lvl1pPr marL="344805" indent="-3448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0000"/>
              <a:buFont typeface="Wingdings" panose="05000000000000000000" pitchFamily="2" charset="2"/>
              <a:buChar char="£"/>
              <a:defRPr kumimoji="0" lang="zh-CN" altLang="en-US" sz="32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6125" indent="-285750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¤"/>
              <a:defRPr kumimoji="0" lang="zh-CN" altLang="en-US" sz="2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9350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l"/>
              <a:defRPr kumimoji="0" lang="zh-CN" altLang="en-US" sz="24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8455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w"/>
              <a:defRPr kumimoji="0" lang="zh-CN" altLang="en-US" sz="20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68195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5129" name="日期占位符 5128"/>
          <p:cNvSpPr/>
          <p:nvPr>
            <p:ph type="dt" sz="half" idx="2"/>
          </p:nvPr>
        </p:nvSpPr>
        <p:spPr>
          <a:xfrm>
            <a:off x="457200" y="6019800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5130" name="页脚占位符 5129"/>
          <p:cNvSpPr/>
          <p:nvPr>
            <p:ph type="ftr" sz="quarter" idx="3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5131" name="灯片编号占位符 5130"/>
          <p:cNvSpPr/>
          <p:nvPr>
            <p:ph type="sldNum" sz="quarter" idx="4"/>
          </p:nvPr>
        </p:nvSpPr>
        <p:spPr>
          <a:xfrm>
            <a:off x="6553200" y="6019800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910" tIns="45955" rIns="91910" bIns="45955"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E927DEE8-E2FD-4413-A448-590672D6A0C6}" type="slidenum">
              <a:rPr lang="zh-CN" altLang="en-US" sz="1400">
                <a:latin typeface="Times New Roman" panose="02020603050405020304" pitchFamily="18" charset="0"/>
              </a:rPr>
              <a:t/>
            </a:fld>
            <a:endParaRPr lang="en-US" altLang="zh-CN" sz="1400">
              <a:latin typeface="Times New Roman" panose="02020603050405020304" pitchFamily="18" charset="0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</p:sldLayoutIdLst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  <p:txStyles>
    <p:titleStyle>
      <a:lvl1pPr marL="0" indent="0" algn="ctr" defTabSz="918845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00" b="0" i="0" u="none" baseline="0">
          <a:solidFill>
            <a:schemeClr val="tx2"/>
          </a:solidFill>
          <a:effectLst>
            <a:outerShdw blurRad="38100" dist="38100" dir="2700000" algn="tl">
              <a:schemeClr val="bg2"/>
            </a:outerShdw>
          </a:effectLst>
          <a:latin typeface="Times New Roman" panose="02020603050405020304" pitchFamily="18" charset="0"/>
          <a:ea typeface="宋体" panose="02010600030101010101" pitchFamily="2" charset="-122"/>
        </a:defRPr>
      </a:lvl1pPr>
    </p:titleStyle>
    <p:bodyStyle>
      <a:lvl1pPr marL="344805" indent="-344805" algn="l" defTabSz="918845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0000"/>
        <a:buFont typeface="Wingdings" panose="05000000000000000000" pitchFamily="2" charset="2"/>
        <a:buChar char="£"/>
        <a:defRPr kumimoji="0" sz="3200" b="0" i="0" u="none" baseline="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1pPr>
      <a:lvl2pPr marL="746125" indent="-285750" algn="l" defTabSz="918845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Pct val="70000"/>
        <a:buFont typeface="Wingdings" panose="05000000000000000000" pitchFamily="2" charset="2"/>
        <a:buChar char="¤"/>
        <a:defRPr kumimoji="0" sz="2800" b="0" i="0" u="none" baseline="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marL="1149350" indent="-230505" algn="l" defTabSz="918845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Pct val="70000"/>
        <a:buFont typeface="Wingdings" panose="05000000000000000000" pitchFamily="2" charset="2"/>
        <a:buChar char="l"/>
        <a:defRPr kumimoji="0" sz="2400" b="0" i="0" u="none" baseline="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marL="1608455" indent="-230505" algn="l" defTabSz="918845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Pct val="70000"/>
        <a:buFont typeface="Wingdings" panose="05000000000000000000" pitchFamily="2" charset="2"/>
        <a:buChar char="w"/>
        <a:defRPr kumimoji="0" sz="2000" b="0" i="0" u="none" baseline="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marL="2068195" indent="-230505" algn="l" defTabSz="918845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Pct val="70000"/>
        <a:buFont typeface="Wingdings" panose="05000000000000000000" pitchFamily="2" charset="2"/>
        <a:buChar char=""/>
        <a:defRPr kumimoji="0" sz="2000" b="0" i="0" u="none" baseline="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5pPr>
    </p:bodyStyle>
    <p:otherStyle/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6386" name="标题 16385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6387" name="文本占位符 16386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6388" name="日期占位符 16387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400"/>
          </a:p>
        </p:txBody>
      </p:sp>
      <p:sp>
        <p:nvSpPr>
          <p:cNvPr id="16389" name="页脚占位符 16388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400"/>
          </a:p>
        </p:txBody>
      </p:sp>
      <p:sp>
        <p:nvSpPr>
          <p:cNvPr id="16390" name="灯片编号占位符 16389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6DF30421-6234-44EB-AB08-21D4A9CBE0ED}" type="slidenum">
              <a:rPr lang="zh-CN" altLang="en-US" sz="1400"/>
              <a:t/>
            </a:fld>
            <a:endParaRPr lang="en-US" altLang="zh-CN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6" r:id="rId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9.wm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10.jpeg" /><Relationship Id="rId3" Type="http://schemas.openxmlformats.org/officeDocument/2006/relationships/hyperlink" Target="http://www.copd.com.cn/fb/HTML/fb_1709.htm" TargetMode="Ex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image" Target="../media/image11.jpeg" /><Relationship Id="rId3" Type="http://schemas.openxmlformats.org/officeDocument/2006/relationships/hyperlink" Target="http://www.chneic.sh.cn/education/sucaiku/shengwu/2006.3/contents/main/lmcz01/01/mat/web/shineiqikong/xiyanwuhai.htm" TargetMode="Ex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audio" Target="../media/chimes1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audio" Target="../media/chimes1.wav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audio" Target="../media/chimes1.wav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2713000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algn="ctr"/>
            <a:r>
              <a:rPr sz="4400">
                <a:solidFill>
                  <a:srgbClr val="000000"/>
                </a:solidFill>
                <a:ea typeface="华文宋体"/>
              </a:rPr>
              <a:t>小学主题班会吸烟有害健康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WordArt 2"/>
          <p:cNvSpPr/>
          <p:nvPr/>
        </p:nvSpPr>
        <p:spPr>
          <a:xfrm>
            <a:off x="252412" y="260350"/>
            <a:ext cx="2592388" cy="1152525"/>
          </a:xfrm>
          <a:solidFill>
            <a:srgbClr val="336699"/>
          </a:solidFill>
          <a:ln>
            <a:noFill/>
            <a:miter lim="800000"/>
          </a:ln>
          <a:effectLst>
            <a:outerShdw dist="38100" algn="ctr">
              <a:srgbClr val="B2B2B2">
                <a:alpha val="78999"/>
              </a:srgbClr>
            </a:outerShdw>
          </a:effectLst>
        </p:spPr>
        <p:txBody>
          <a:bodyPr wrap="none" fromWordArt="1">
            <a:prstTxWarp prst="textPlain">
              <a:avLst/>
            </a:prstTxWarp>
          </a:bodyPr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algn="ctr"/>
            <a:r>
              <a:rPr sz="3600">
                <a:ln>
                  <a:noFill/>
                </a:ln>
                <a:solidFill>
                  <a:srgbClr val="000000"/>
                </a:solidFill>
                <a:effectLst>
                  <a:outerShdw dist="38100" algn="ctr">
                    <a:srgbClr val="B2B2B2">
                      <a:alpha val="78999"/>
                    </a:srgbClr>
                  </a:outerShdw>
                </a:effectLst>
                <a:latin typeface="宋体" panose="02010600030101010101" pitchFamily="2" charset="-122"/>
              </a:rPr>
              <a:t>认识烟</a:t>
            </a:r>
            <a:endParaRPr sz="3600">
              <a:ln>
                <a:noFill/>
              </a:ln>
              <a:solidFill>
                <a:srgbClr val="000000"/>
              </a:solidFill>
              <a:effectLst>
                <a:outerShdw dist="38100" algn="ctr">
                  <a:srgbClr val="B2B2B2">
                    <a:alpha val="78999"/>
                  </a:srgbClr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20483" name="Text Box 3"/>
          <p:cNvSpPr/>
          <p:nvPr/>
        </p:nvSpPr>
        <p:spPr>
          <a:xfrm>
            <a:off x="2051050" y="1341438"/>
            <a:ext cx="6922065" cy="3996873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/>
            <a:r>
              <a:rPr lang="zh-CN" altLang="en-US" sz="3200">
                <a:solidFill>
                  <a:srgbClr val="000000"/>
                </a:solidFill>
              </a:rPr>
              <a:t>烟草原产于美洲,印第安人发现其中含有可以兴奋神经得物质,在部落会议和祭祀活动中吸食其燃烧得烟,西班牙殖民者将其带到欧洲,最早得西班牙水手回国喷云吐雾时,曾经使家乡得人大惊失色,认为她们和魔鬼打交道,但很快烟草得使用就奉行全欧洲并向世界普及。</a:t>
            </a:r>
            <a:r>
              <a:rPr lang="en-US" altLang="zh-CN" sz="3200">
                <a:solidFill>
                  <a:srgbClr val="000000"/>
                </a:solidFill>
              </a:rPr>
              <a:t>18</a:t>
            </a:r>
            <a:r>
              <a:rPr lang="zh-CN" altLang="en-US" sz="3200">
                <a:solidFill>
                  <a:srgbClr val="000000"/>
                </a:solidFill>
              </a:rPr>
              <a:t>世纪时烟草才传入中国。 </a:t>
            </a:r>
          </a:p>
        </p:txBody>
      </p:sp>
      <p:pic>
        <p:nvPicPr>
          <p:cNvPr id="20484" name="Picture 4" descr="book"/>
          <p:cNvPicPr/>
          <p:nvPr/>
        </p:nvPicPr>
        <p:blipFill>
          <a:blip r:embed="rId2"/>
          <a:stretch>
            <a:fillRect/>
          </a:stretch>
        </p:blipFill>
        <p:spPr>
          <a:xfrm>
            <a:off x="-31750" y="5302250"/>
            <a:ext cx="2316162" cy="15335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48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zh-CN" altLang="en-US" sz="1400"/>
          </a:p>
        </p:txBody>
      </p:sp>
      <p:sp>
        <p:nvSpPr>
          <p:cNvPr id="2048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8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16" dur="500" fill="hold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标题 21505"/>
          <p:cNvSpPr/>
          <p:nvPr>
            <p:ph type="title"/>
          </p:nvPr>
        </p:nvSpPr>
        <p:spPr>
          <a:xfrm>
            <a:off x="685800" y="228600"/>
            <a:ext cx="7924800" cy="1143000"/>
          </a:xfrm>
          <a:prstGeom prst="roundRect">
            <a:avLst>
              <a:gd name="adj" fmla="val 16667"/>
            </a:avLst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>
                <a:solidFill>
                  <a:srgbClr val="000000"/>
                </a:solidFill>
                <a:ea typeface="PMingLiU" pitchFamily="18" charset="-120"/>
              </a:rPr>
              <a:t>吸烟祸害</a:t>
            </a:r>
          </a:p>
        </p:txBody>
      </p:sp>
      <p:sp>
        <p:nvSpPr>
          <p:cNvPr id="21507" name="文本占位符 21506"/>
          <p:cNvSpPr/>
          <p:nvPr>
            <p:ph type="body" idx="4294967295"/>
          </p:nvPr>
        </p:nvSpPr>
        <p:spPr>
          <a:xfrm>
            <a:off x="381000" y="1600200"/>
            <a:ext cx="8243888" cy="41036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20000"/>
              </a:lnSpc>
              <a:buNone/>
            </a:pPr>
            <a:r>
              <a:rPr lang="zh-CN" altLang="en-US" sz="2800" b="1">
                <a:solidFill>
                  <a:srgbClr val="000000"/>
                </a:solidFill>
              </a:rPr>
              <a:t>           一支香烟内包括了超过</a:t>
            </a:r>
            <a:r>
              <a:rPr lang="en-US" altLang="zh-CN" sz="2800" b="1">
                <a:solidFill>
                  <a:srgbClr val="000000"/>
                </a:solidFill>
              </a:rPr>
              <a:t>4000</a:t>
            </a:r>
            <a:r>
              <a:rPr lang="zh-CN" altLang="en-US" sz="2800" b="1">
                <a:solidFill>
                  <a:srgbClr val="000000"/>
                </a:solidFill>
              </a:rPr>
              <a:t>种不同得化学物质,其中有</a:t>
            </a:r>
            <a:r>
              <a:rPr lang="en-US" altLang="zh-CN" sz="2800" b="1">
                <a:solidFill>
                  <a:srgbClr val="000000"/>
                </a:solidFill>
              </a:rPr>
              <a:t>43</a:t>
            </a:r>
            <a:r>
              <a:rPr lang="zh-CN" altLang="en-US" sz="2800" b="1">
                <a:solidFill>
                  <a:srgbClr val="000000"/>
                </a:solidFill>
              </a:rPr>
              <a:t>种就是致癌物质,所以每吸一支烟,亦同时吸入这</a:t>
            </a:r>
            <a:r>
              <a:rPr lang="en-US" altLang="zh-CN" sz="2800" b="1">
                <a:solidFill>
                  <a:srgbClr val="000000"/>
                </a:solidFill>
              </a:rPr>
              <a:t>4000 </a:t>
            </a:r>
            <a:r>
              <a:rPr lang="zh-CN" altLang="en-US" sz="2800" b="1">
                <a:solidFill>
                  <a:srgbClr val="000000"/>
                </a:solidFill>
              </a:rPr>
              <a:t>种化学物质,令寿命缩短</a:t>
            </a:r>
            <a:r>
              <a:rPr lang="en-US" altLang="zh-CN" sz="2800" b="1">
                <a:solidFill>
                  <a:srgbClr val="000000"/>
                </a:solidFill>
              </a:rPr>
              <a:t>5~15</a:t>
            </a:r>
            <a:r>
              <a:rPr lang="zh-CN" altLang="en-US" sz="2800" b="1">
                <a:solidFill>
                  <a:srgbClr val="000000"/>
                </a:solidFill>
              </a:rPr>
              <a:t>分钟。</a:t>
            </a:r>
            <a:r>
              <a:rPr lang="zh-CN" altLang="en-US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其中主要有焦油</a:t>
            </a:r>
            <a:r>
              <a:rPr lang="en-US" altLang="zh-CN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, </a:t>
            </a:r>
            <a:r>
              <a:rPr lang="zh-CN" altLang="en-US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尼古丁</a:t>
            </a:r>
            <a:r>
              <a:rPr lang="en-US" altLang="zh-CN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, </a:t>
            </a:r>
            <a:r>
              <a:rPr lang="zh-CN" altLang="en-US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和一氧化碳</a:t>
            </a:r>
            <a:r>
              <a:rPr lang="en-US" altLang="zh-CN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、</a:t>
            </a:r>
          </a:p>
          <a:p>
            <a:pPr lvl="0">
              <a:lnSpc>
                <a:spcPct val="120000"/>
              </a:lnSpc>
              <a:buNone/>
            </a:pPr>
            <a:r>
              <a:rPr lang="en-US" altLang="zh-CN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 </a:t>
            </a:r>
            <a:r>
              <a:rPr lang="zh-CN" altLang="en-US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焦油 </a:t>
            </a:r>
            <a:r>
              <a:rPr lang="en-US" altLang="zh-CN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: </a:t>
            </a:r>
            <a:r>
              <a:rPr lang="zh-CN" altLang="en-US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刺激气管</a:t>
            </a:r>
            <a:r>
              <a:rPr lang="en-US" altLang="zh-CN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, </a:t>
            </a:r>
            <a:r>
              <a:rPr lang="zh-CN" altLang="en-US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令肺部容易受感染</a:t>
            </a:r>
          </a:p>
          <a:p>
            <a:pPr lvl="0">
              <a:lnSpc>
                <a:spcPct val="120000"/>
              </a:lnSpc>
              <a:buNone/>
            </a:pPr>
            <a:r>
              <a:rPr lang="zh-CN" altLang="en-US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 </a:t>
            </a:r>
          </a:p>
        </p:txBody>
      </p:sp>
      <p:sp>
        <p:nvSpPr>
          <p:cNvPr id="2150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150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文本占位符 22529"/>
          <p:cNvSpPr/>
          <p:nvPr>
            <p:ph type="body" idx="4294967295"/>
          </p:nvPr>
        </p:nvSpPr>
        <p:spPr>
          <a:xfrm>
            <a:off x="457200" y="1295400"/>
            <a:ext cx="8305800" cy="48037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lang="en-US" altLang="zh-CN" sz="2800" b="1">
                <a:solidFill>
                  <a:srgbClr val="000000"/>
                </a:solidFill>
              </a:rPr>
              <a:t>1</a:t>
            </a:r>
            <a:r>
              <a:rPr lang="zh-CN" altLang="en-US" sz="2800" b="1">
                <a:solidFill>
                  <a:srgbClr val="000000"/>
                </a:solidFill>
              </a:rPr>
              <a:t>) 尼古丁 </a:t>
            </a:r>
          </a:p>
          <a:p>
            <a:pPr lvl="0">
              <a:lnSpc>
                <a:spcPct val="90000"/>
              </a:lnSpc>
            </a:pPr>
            <a:r>
              <a:rPr lang="en-US" altLang="zh-CN" sz="2800" b="1">
                <a:solidFill>
                  <a:srgbClr val="000000"/>
                </a:solidFill>
              </a:rPr>
              <a:t>1、</a:t>
            </a:r>
            <a:r>
              <a:rPr lang="zh-CN" altLang="en-US" sz="2800" b="1">
                <a:solidFill>
                  <a:srgbClr val="000000"/>
                </a:solidFill>
              </a:rPr>
              <a:t>导致上瘾得成份。 </a:t>
            </a:r>
          </a:p>
          <a:p>
            <a:pPr lvl="0">
              <a:lnSpc>
                <a:spcPct val="90000"/>
              </a:lnSpc>
            </a:pPr>
            <a:r>
              <a:rPr lang="en-US" altLang="zh-CN" sz="2800" b="1">
                <a:solidFill>
                  <a:srgbClr val="000000"/>
                </a:solidFill>
              </a:rPr>
              <a:t>2、</a:t>
            </a:r>
            <a:r>
              <a:rPr lang="zh-CN" altLang="en-US" sz="2800" b="1">
                <a:solidFill>
                  <a:srgbClr val="000000"/>
                </a:solidFill>
              </a:rPr>
              <a:t>每支烟含</a:t>
            </a:r>
            <a:r>
              <a:rPr lang="en-US" altLang="zh-CN" sz="2800" b="1">
                <a:solidFill>
                  <a:srgbClr val="000000"/>
                </a:solidFill>
              </a:rPr>
              <a:t>1~1、5 </a:t>
            </a:r>
            <a:r>
              <a:rPr lang="zh-CN" altLang="en-US" sz="2800" b="1">
                <a:solidFill>
                  <a:srgbClr val="000000"/>
                </a:solidFill>
              </a:rPr>
              <a:t>毫克尼古丁,其中</a:t>
            </a:r>
            <a:r>
              <a:rPr lang="en-US" altLang="zh-CN" sz="2800" b="1">
                <a:solidFill>
                  <a:srgbClr val="000000"/>
                </a:solidFill>
              </a:rPr>
              <a:t>24%</a:t>
            </a:r>
            <a:r>
              <a:rPr lang="zh-CN" altLang="en-US" sz="2800" b="1">
                <a:solidFill>
                  <a:srgbClr val="000000"/>
                </a:solidFill>
              </a:rPr>
              <a:t>由吸烟者抽烟时直接吸收,如同时间吸入</a:t>
            </a:r>
            <a:r>
              <a:rPr lang="en-US" altLang="zh-CN" sz="2800" b="1">
                <a:solidFill>
                  <a:srgbClr val="000000"/>
                </a:solidFill>
              </a:rPr>
              <a:t>60~70</a:t>
            </a:r>
            <a:r>
              <a:rPr lang="zh-CN" altLang="en-US" sz="2800" b="1">
                <a:solidFill>
                  <a:srgbClr val="000000"/>
                </a:solidFill>
              </a:rPr>
              <a:t>毫克会引致死亡。 </a:t>
            </a:r>
          </a:p>
          <a:p>
            <a:pPr lvl="0">
              <a:lnSpc>
                <a:spcPct val="90000"/>
              </a:lnSpc>
            </a:pPr>
            <a:r>
              <a:rPr lang="en-US" altLang="zh-CN" sz="2800" b="1">
                <a:solidFill>
                  <a:srgbClr val="000000"/>
                </a:solidFill>
              </a:rPr>
              <a:t>3、</a:t>
            </a:r>
            <a:r>
              <a:rPr lang="zh-CN" altLang="en-US" sz="2800" b="1">
                <a:solidFill>
                  <a:srgbClr val="000000"/>
                </a:solidFill>
              </a:rPr>
              <a:t>尼古丁使血液黏性增加,令胆固醇积聚于血管内,增加血管闭塞得机会。 </a:t>
            </a:r>
          </a:p>
          <a:p>
            <a:pPr lvl="0">
              <a:lnSpc>
                <a:spcPct val="90000"/>
              </a:lnSpc>
            </a:pPr>
            <a:r>
              <a:rPr lang="en-US" altLang="zh-CN" sz="2800" b="1">
                <a:solidFill>
                  <a:srgbClr val="000000"/>
                </a:solidFill>
              </a:rPr>
              <a:t>4、</a:t>
            </a:r>
            <a:r>
              <a:rPr lang="zh-CN" altLang="en-US" sz="2800" b="1">
                <a:solidFill>
                  <a:srgbClr val="000000"/>
                </a:solidFill>
              </a:rPr>
              <a:t>血压上升,心跳加速。 </a:t>
            </a:r>
          </a:p>
          <a:p>
            <a:pPr lvl="0">
              <a:lnSpc>
                <a:spcPct val="90000"/>
              </a:lnSpc>
            </a:pPr>
            <a:r>
              <a:rPr lang="en-US" altLang="zh-CN" sz="2800" b="1">
                <a:solidFill>
                  <a:srgbClr val="000000"/>
                </a:solidFill>
              </a:rPr>
              <a:t>5、</a:t>
            </a:r>
            <a:r>
              <a:rPr lang="zh-CN" altLang="en-US" sz="2800" b="1">
                <a:solidFill>
                  <a:srgbClr val="000000"/>
                </a:solidFill>
              </a:rPr>
              <a:t>胃酸分泌增加,吸烟者容易患上胃溃疡。 </a:t>
            </a:r>
          </a:p>
          <a:p>
            <a:pPr lvl="0">
              <a:lnSpc>
                <a:spcPct val="90000"/>
              </a:lnSpc>
            </a:pPr>
            <a:r>
              <a:rPr lang="en-US" altLang="zh-CN" sz="2800" b="1">
                <a:solidFill>
                  <a:srgbClr val="000000"/>
                </a:solidFill>
              </a:rPr>
              <a:t>6、</a:t>
            </a:r>
            <a:r>
              <a:rPr lang="zh-CN" altLang="en-US" sz="2800" b="1">
                <a:solidFill>
                  <a:srgbClr val="000000"/>
                </a:solidFill>
              </a:rPr>
              <a:t>阻碍氧气得输送。 </a:t>
            </a:r>
          </a:p>
        </p:txBody>
      </p:sp>
      <p:sp>
        <p:nvSpPr>
          <p:cNvPr id="2253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253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文本占位符 23553"/>
          <p:cNvSpPr/>
          <p:nvPr>
            <p:ph type="body" idx="4294967295"/>
          </p:nvPr>
        </p:nvSpPr>
        <p:spPr>
          <a:xfrm>
            <a:off x="609600" y="1600200"/>
            <a:ext cx="8153400" cy="44989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000000"/>
                </a:solidFill>
              </a:rPr>
              <a:t>2</a:t>
            </a:r>
            <a:r>
              <a:rPr lang="zh-CN" altLang="en-US" b="1">
                <a:solidFill>
                  <a:srgbClr val="000000"/>
                </a:solidFill>
              </a:rPr>
              <a:t>)一氧化碳  </a:t>
            </a:r>
          </a:p>
          <a:p>
            <a:pPr lvl="0"/>
            <a:r>
              <a:rPr lang="en-US" altLang="zh-CN" b="1">
                <a:solidFill>
                  <a:srgbClr val="000000"/>
                </a:solidFill>
              </a:rPr>
              <a:t>1、</a:t>
            </a:r>
            <a:r>
              <a:rPr lang="zh-CN" altLang="en-US" b="1">
                <a:solidFill>
                  <a:srgbClr val="000000"/>
                </a:solidFill>
              </a:rPr>
              <a:t>一氧化碳减慢血液循环、令脂肪积聚、血管闭塞、增加冠心病得机会。 </a:t>
            </a:r>
          </a:p>
          <a:p>
            <a:pPr lvl="0"/>
            <a:r>
              <a:rPr lang="en-US" altLang="zh-CN" b="1">
                <a:solidFill>
                  <a:srgbClr val="000000"/>
                </a:solidFill>
              </a:rPr>
              <a:t>2、</a:t>
            </a:r>
            <a:r>
              <a:rPr lang="zh-CN" altLang="en-US" b="1">
                <a:solidFill>
                  <a:srgbClr val="000000"/>
                </a:solidFill>
              </a:rPr>
              <a:t>长期吸入得一氧化碳,会令血液中得氧份下降,使人容易气速,减低运动力和加速衰老。大量吸入可导致心脏、脑部等器官出现缺氧情况。 </a:t>
            </a:r>
          </a:p>
          <a:p>
            <a:pPr lvl="0"/>
            <a:r>
              <a:rPr lang="zh-CN" altLang="en-US" b="1">
                <a:solidFill>
                  <a:srgbClr val="000000"/>
                </a:solidFill>
              </a:rPr>
              <a:t>吸烟危害 </a:t>
            </a:r>
          </a:p>
        </p:txBody>
      </p:sp>
      <p:sp>
        <p:nvSpPr>
          <p:cNvPr id="2355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355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标题 24577"/>
          <p:cNvSpPr/>
          <p:nvPr>
            <p:ph type="title"/>
          </p:nvPr>
        </p:nvSpPr>
        <p:spPr>
          <a:xfrm>
            <a:off x="298450" y="2286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吸烟会引起什么疾病?</a:t>
            </a:r>
          </a:p>
        </p:txBody>
      </p:sp>
      <p:sp>
        <p:nvSpPr>
          <p:cNvPr id="24579" name="文本占位符 24578"/>
          <p:cNvSpPr/>
          <p:nvPr>
            <p:ph type="body" idx="4294967295"/>
          </p:nvPr>
        </p:nvSpPr>
        <p:spPr>
          <a:xfrm>
            <a:off x="609600" y="1600200"/>
            <a:ext cx="8153400" cy="44989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Ø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Ø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00"/>
                </a:solidFill>
              </a:rPr>
              <a:t>据英国皇家癌症研究基金会对</a:t>
            </a:r>
            <a:r>
              <a:rPr lang="en-US" altLang="zh-CN" sz="2800" b="1">
                <a:solidFill>
                  <a:srgbClr val="000000"/>
                </a:solidFill>
              </a:rPr>
              <a:t>34400</a:t>
            </a:r>
            <a:r>
              <a:rPr lang="zh-CN" altLang="en-US" sz="2800" b="1">
                <a:solidFill>
                  <a:srgbClr val="000000"/>
                </a:solidFill>
              </a:rPr>
              <a:t>名英国男性吸烟者追踪</a:t>
            </a:r>
            <a:r>
              <a:rPr lang="en-US" altLang="zh-CN" sz="2800" b="1">
                <a:solidFill>
                  <a:srgbClr val="000000"/>
                </a:solidFill>
              </a:rPr>
              <a:t>40</a:t>
            </a:r>
            <a:r>
              <a:rPr lang="zh-CN" altLang="en-US" sz="2800" b="1">
                <a:solidFill>
                  <a:srgbClr val="000000"/>
                </a:solidFill>
              </a:rPr>
              <a:t>年得资料分析,吸烟造成得致命性疾病约有</a:t>
            </a:r>
            <a:r>
              <a:rPr lang="en-US" altLang="zh-CN" sz="2800" b="1">
                <a:solidFill>
                  <a:srgbClr val="000000"/>
                </a:solidFill>
              </a:rPr>
              <a:t>40</a:t>
            </a:r>
            <a:r>
              <a:rPr lang="zh-CN" altLang="en-US" sz="2800" b="1">
                <a:solidFill>
                  <a:srgbClr val="000000"/>
                </a:solidFill>
              </a:rPr>
              <a:t>多种,其中仅癌症一类疾病就有多种,如口腔癌、食道癌、喉癌、肺癌、胰腺癌、胆囊癌和子宫内膜癌等等。</a:t>
            </a:r>
            <a:r>
              <a:rPr lang="zh-CN" altLang="en-US" sz="2800">
                <a:solidFill>
                  <a:srgbClr val="000000"/>
                </a:solidFill>
              </a:rPr>
              <a:t> </a:t>
            </a:r>
          </a:p>
          <a:p>
            <a:pPr lvl="0" fontAlgn="t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</a:rPr>
              <a:t>     </a:t>
            </a:r>
            <a:fld id="{11419DD0-EB3F-4BF1-8B89-82BEE3550474}" type="slidenum">
              <a:rPr lang="zh-CN" altLang="en-US" sz="2800" b="1">
                <a:solidFill>
                  <a:srgbClr val="000000"/>
                </a:solidFill>
              </a:rPr>
              <a:t>6</a:t>
            </a:fld>
            <a:r>
              <a:rPr lang="zh-CN" altLang="en-US" sz="2800" b="1">
                <a:solidFill>
                  <a:srgbClr val="000000"/>
                </a:solidFill>
              </a:rPr>
              <a:t>吸烟可引致多种致命癌症</a:t>
            </a:r>
            <a:r>
              <a:rPr lang="en-US" altLang="zh-CN" sz="2800" b="1">
                <a:solidFill>
                  <a:srgbClr val="000000"/>
                </a:solidFill>
              </a:rPr>
              <a:t>, </a:t>
            </a:r>
            <a:r>
              <a:rPr lang="zh-CN" altLang="en-US" sz="2800" b="1">
                <a:solidFill>
                  <a:srgbClr val="000000"/>
                </a:solidFill>
              </a:rPr>
              <a:t>亦引起心脏与循环系统</a:t>
            </a:r>
            <a:r>
              <a:rPr lang="en-US" altLang="zh-CN" sz="2800" b="1">
                <a:solidFill>
                  <a:srgbClr val="000000"/>
                </a:solidFill>
              </a:rPr>
              <a:t>, </a:t>
            </a:r>
            <a:r>
              <a:rPr lang="zh-CN" altLang="en-US" sz="2800" b="1">
                <a:solidFill>
                  <a:srgbClr val="000000"/>
                </a:solidFill>
              </a:rPr>
              <a:t>眼睛</a:t>
            </a:r>
            <a:r>
              <a:rPr lang="en-US" altLang="zh-CN" sz="2800" b="1">
                <a:solidFill>
                  <a:srgbClr val="000000"/>
                </a:solidFill>
              </a:rPr>
              <a:t>, </a:t>
            </a:r>
            <a:r>
              <a:rPr lang="zh-CN" altLang="en-US" sz="2800" b="1">
                <a:solidFill>
                  <a:srgbClr val="000000"/>
                </a:solidFill>
              </a:rPr>
              <a:t>脑部</a:t>
            </a:r>
            <a:r>
              <a:rPr lang="en-US" altLang="zh-CN" sz="2800" b="1">
                <a:solidFill>
                  <a:srgbClr val="000000"/>
                </a:solidFill>
              </a:rPr>
              <a:t>, </a:t>
            </a:r>
            <a:r>
              <a:rPr lang="zh-CN" altLang="en-US" sz="2800" b="1">
                <a:solidFill>
                  <a:srgbClr val="000000"/>
                </a:solidFill>
              </a:rPr>
              <a:t>消化系统</a:t>
            </a:r>
            <a:r>
              <a:rPr lang="en-US" altLang="zh-CN" sz="2800" b="1">
                <a:solidFill>
                  <a:srgbClr val="000000"/>
                </a:solidFill>
              </a:rPr>
              <a:t>, </a:t>
            </a:r>
            <a:r>
              <a:rPr lang="zh-CN" altLang="en-US" sz="2800" b="1">
                <a:solidFill>
                  <a:srgbClr val="000000"/>
                </a:solidFill>
              </a:rPr>
              <a:t>肝脏</a:t>
            </a:r>
            <a:r>
              <a:rPr lang="en-US" altLang="zh-CN" sz="2800" b="1">
                <a:solidFill>
                  <a:srgbClr val="000000"/>
                </a:solidFill>
              </a:rPr>
              <a:t>, </a:t>
            </a:r>
            <a:r>
              <a:rPr lang="zh-CN" altLang="en-US" sz="2800" b="1">
                <a:solidFill>
                  <a:srgbClr val="000000"/>
                </a:solidFill>
              </a:rPr>
              <a:t>胰脏</a:t>
            </a:r>
            <a:r>
              <a:rPr lang="en-US" altLang="zh-CN" sz="2800" b="1">
                <a:solidFill>
                  <a:srgbClr val="000000"/>
                </a:solidFill>
              </a:rPr>
              <a:t>, </a:t>
            </a:r>
            <a:r>
              <a:rPr lang="zh-CN" altLang="en-US" sz="2800" b="1">
                <a:solidFill>
                  <a:srgbClr val="000000"/>
                </a:solidFill>
              </a:rPr>
              <a:t>皮肤</a:t>
            </a:r>
            <a:r>
              <a:rPr lang="en-US" altLang="zh-CN" sz="2800" b="1">
                <a:solidFill>
                  <a:srgbClr val="000000"/>
                </a:solidFill>
              </a:rPr>
              <a:t>, </a:t>
            </a:r>
            <a:r>
              <a:rPr lang="zh-CN" altLang="en-US" sz="2800" b="1">
                <a:solidFill>
                  <a:srgbClr val="000000"/>
                </a:solidFill>
              </a:rPr>
              <a:t>骨骼与肌肉疾病。</a:t>
            </a:r>
          </a:p>
          <a:p>
            <a:pPr lvl="0" fontAlgn="t"/>
            <a:endParaRPr lang="zh-CN" altLang="en-US" sz="2800" b="1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458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458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标题 25601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>
                <a:solidFill>
                  <a:srgbClr val="000000"/>
                </a:solidFill>
              </a:rPr>
              <a:t>     </a:t>
            </a:r>
            <a:r>
              <a:rPr lang="zh-CN" altLang="en-US" sz="4800">
                <a:solidFill>
                  <a:srgbClr val="000000"/>
                </a:solidFill>
              </a:rPr>
              <a:t>严峻形势</a:t>
            </a:r>
            <a:r>
              <a:rPr lang="zh-CN" altLang="en-US">
                <a:solidFill>
                  <a:srgbClr val="000000"/>
                </a:solidFill>
              </a:rPr>
              <a:t>  </a:t>
            </a:r>
          </a:p>
        </p:txBody>
      </p:sp>
      <p:sp>
        <p:nvSpPr>
          <p:cNvPr id="25603" name="文本占位符 25602"/>
          <p:cNvSpPr/>
          <p:nvPr>
            <p:ph type="body" idx="4294967295"/>
          </p:nvPr>
        </p:nvSpPr>
        <p:spPr>
          <a:xfrm>
            <a:off x="457200" y="1719262"/>
            <a:ext cx="8229600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3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lang="zh-CN" altLang="en-US">
                <a:solidFill>
                  <a:srgbClr val="000000"/>
                </a:solidFill>
              </a:rPr>
              <a:t>   </a:t>
            </a:r>
            <a:r>
              <a:rPr lang="en-US" altLang="zh-CN" sz="4000">
                <a:solidFill>
                  <a:srgbClr val="000000"/>
                </a:solidFill>
              </a:rPr>
              <a:t>1</a:t>
            </a:r>
            <a:r>
              <a:rPr lang="zh-CN" altLang="en-US" sz="4000">
                <a:solidFill>
                  <a:srgbClr val="000000"/>
                </a:solidFill>
              </a:rPr>
              <a:t>、世界上每年消耗烟叶</a:t>
            </a:r>
            <a:r>
              <a:rPr lang="en-US" altLang="zh-CN" sz="4000">
                <a:solidFill>
                  <a:srgbClr val="000000"/>
                </a:solidFill>
              </a:rPr>
              <a:t>570</a:t>
            </a:r>
            <a:r>
              <a:rPr lang="zh-CN" altLang="en-US" sz="4000">
                <a:solidFill>
                  <a:srgbClr val="000000"/>
                </a:solidFill>
              </a:rPr>
              <a:t>万吨。</a:t>
            </a:r>
          </a:p>
          <a:p>
            <a:pPr lvl="0">
              <a:lnSpc>
                <a:spcPct val="90000"/>
              </a:lnSpc>
              <a:buNone/>
            </a:pPr>
            <a:r>
              <a:rPr lang="zh-CN" altLang="en-US" sz="4000">
                <a:solidFill>
                  <a:srgbClr val="000000"/>
                </a:solidFill>
              </a:rPr>
              <a:t>  </a:t>
            </a:r>
            <a:r>
              <a:rPr lang="en-US" altLang="zh-CN" sz="4000">
                <a:solidFill>
                  <a:srgbClr val="000000"/>
                </a:solidFill>
              </a:rPr>
              <a:t>2</a:t>
            </a:r>
            <a:r>
              <a:rPr lang="zh-CN" altLang="en-US" sz="4000">
                <a:solidFill>
                  <a:srgbClr val="000000"/>
                </a:solidFill>
              </a:rPr>
              <a:t>、每年死于吸烟有关疾病得人约</a:t>
            </a:r>
            <a:r>
              <a:rPr lang="en-US" altLang="zh-CN" sz="4000">
                <a:solidFill>
                  <a:srgbClr val="000000"/>
                </a:solidFill>
              </a:rPr>
              <a:t>400</a:t>
            </a:r>
            <a:r>
              <a:rPr lang="zh-CN" altLang="en-US" sz="4000">
                <a:solidFill>
                  <a:srgbClr val="000000"/>
                </a:solidFill>
              </a:rPr>
              <a:t>万。到</a:t>
            </a:r>
            <a:r>
              <a:rPr lang="en-US" altLang="zh-CN" sz="4000">
                <a:solidFill>
                  <a:srgbClr val="000000"/>
                </a:solidFill>
              </a:rPr>
              <a:t>2030</a:t>
            </a:r>
            <a:r>
              <a:rPr lang="zh-CN" altLang="en-US" sz="4000">
                <a:solidFill>
                  <a:srgbClr val="000000"/>
                </a:solidFill>
              </a:rPr>
              <a:t>年有望直达</a:t>
            </a:r>
            <a:r>
              <a:rPr lang="en-US" altLang="zh-CN" sz="4000">
                <a:solidFill>
                  <a:srgbClr val="000000"/>
                </a:solidFill>
              </a:rPr>
              <a:t>1000</a:t>
            </a:r>
            <a:r>
              <a:rPr lang="zh-CN" altLang="en-US" sz="4000">
                <a:solidFill>
                  <a:srgbClr val="000000"/>
                </a:solidFill>
              </a:rPr>
              <a:t>万人。</a:t>
            </a:r>
          </a:p>
          <a:p>
            <a:pPr lvl="0">
              <a:lnSpc>
                <a:spcPct val="90000"/>
              </a:lnSpc>
              <a:buNone/>
            </a:pPr>
            <a:r>
              <a:rPr lang="zh-CN" altLang="en-US" sz="4000">
                <a:solidFill>
                  <a:srgbClr val="000000"/>
                </a:solidFill>
              </a:rPr>
              <a:t>  </a:t>
            </a:r>
            <a:r>
              <a:rPr lang="en-US" altLang="zh-CN" sz="4000">
                <a:solidFill>
                  <a:srgbClr val="000000"/>
                </a:solidFill>
              </a:rPr>
              <a:t>3</a:t>
            </a:r>
            <a:r>
              <a:rPr lang="zh-CN" altLang="en-US" sz="4000">
                <a:solidFill>
                  <a:srgbClr val="000000"/>
                </a:solidFill>
              </a:rPr>
              <a:t>、我国约有</a:t>
            </a:r>
            <a:r>
              <a:rPr lang="en-US" altLang="zh-CN" sz="4000">
                <a:solidFill>
                  <a:srgbClr val="000000"/>
                </a:solidFill>
              </a:rPr>
              <a:t>200</a:t>
            </a:r>
            <a:r>
              <a:rPr lang="zh-CN" altLang="en-US" sz="4000">
                <a:solidFill>
                  <a:srgbClr val="000000"/>
                </a:solidFill>
              </a:rPr>
              <a:t>万烟民！！！</a:t>
            </a:r>
          </a:p>
          <a:p>
            <a:pPr lvl="0">
              <a:lnSpc>
                <a:spcPct val="90000"/>
              </a:lnSpc>
              <a:buNone/>
            </a:pPr>
            <a:r>
              <a:rPr lang="zh-CN" altLang="en-US" sz="4000">
                <a:solidFill>
                  <a:srgbClr val="000000"/>
                </a:solidFill>
              </a:rPr>
              <a:t>  </a:t>
            </a:r>
          </a:p>
          <a:p>
            <a:pPr lvl="0">
              <a:lnSpc>
                <a:spcPct val="90000"/>
              </a:lnSpc>
              <a:buNone/>
            </a:pPr>
            <a:r>
              <a:rPr lang="zh-CN" altLang="en-US">
                <a:solidFill>
                  <a:srgbClr val="000000"/>
                </a:solidFill>
              </a:rPr>
              <a:t>   </a:t>
            </a:r>
          </a:p>
        </p:txBody>
      </p:sp>
      <p:sp>
        <p:nvSpPr>
          <p:cNvPr id="2560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560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标题 26625"/>
          <p:cNvSpPr/>
          <p:nvPr>
            <p:ph type="title"/>
          </p:nvPr>
        </p:nvSpPr>
        <p:spPr>
          <a:xfrm>
            <a:off x="457200" y="277812"/>
            <a:ext cx="8229600" cy="11398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1"/>
          <a:lstStyle>
            <a:lvl1pPr marL="0" indent="0" algn="ctr" defTabSz="91884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 sz="5400">
                <a:solidFill>
                  <a:srgbClr val="000000"/>
                </a:solidFill>
              </a:rPr>
              <a:t>吸烟</a:t>
            </a:r>
            <a:r>
              <a:rPr lang="en-US" altLang="zh-CN" sz="5400">
                <a:solidFill>
                  <a:srgbClr val="000000"/>
                </a:solidFill>
              </a:rPr>
              <a:t>,</a:t>
            </a:r>
            <a:r>
              <a:rPr lang="zh-CN" altLang="en-US" sz="5400">
                <a:solidFill>
                  <a:srgbClr val="000000"/>
                </a:solidFill>
              </a:rPr>
              <a:t>肺癌得开始</a:t>
            </a:r>
          </a:p>
        </p:txBody>
      </p:sp>
      <p:pic>
        <p:nvPicPr>
          <p:cNvPr id="26627" name="图片 26626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2438400" y="1447800"/>
            <a:ext cx="3810000" cy="304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6628" name="矩形 26627"/>
          <p:cNvSpPr/>
          <p:nvPr/>
        </p:nvSpPr>
        <p:spPr>
          <a:xfrm>
            <a:off x="228600" y="2743200"/>
            <a:ext cx="2571750" cy="457200"/>
          </a:xfrm>
          <a:gradFill rotWithShape="0">
            <a:gsLst>
              <a:gs pos="0">
                <a:srgbClr val="520402"/>
              </a:gs>
              <a:gs pos="100000">
                <a:srgbClr val="FFCC00"/>
              </a:gs>
            </a:gsLst>
            <a:lin ang="5400000" scaled="1"/>
          </a:gradFill>
          <a:ln w="12700">
            <a:solidFill>
              <a:srgbClr val="B2B2B2"/>
            </a:solidFill>
            <a:miter lim="800000"/>
          </a:ln>
          <a:effectLst>
            <a:outerShdw dist="35921" dir="2700000" sy="50000">
              <a:srgbClr val="875B0D"/>
            </a:outerShdw>
          </a:effectLst>
        </p:spPr>
        <p:txBody>
          <a:bodyPr fromWordArt="1">
            <a:prstTxWarp prst="textSlantUp">
              <a:avLst>
                <a:gd name="adj" fmla="val 55556"/>
              </a:avLst>
            </a:prstTxWarp>
          </a:bodyPr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algn="ctr"/>
            <a:r>
              <a:rPr sz="3600" kern="10">
                <a:ln w="12700">
                  <a:solidFill>
                    <a:srgbClr val="B2B2B2"/>
                  </a:solidFill>
                </a:ln>
                <a:gradFill rotWithShape="0">
                  <a:gsLst>
                    <a:gs pos="0">
                      <a:srgbClr val="000000"/>
                    </a:gs>
                    <a:gs pos="100000">
                      <a:srgbClr val="FFCC00"/>
                    </a:gs>
                  </a:gsLst>
                  <a:lin ang="5400000" scaled="1"/>
                </a:gradFill>
                <a:effectLst>
                  <a:outerShdw dist="35921" dir="2700000" sy="50000">
                    <a:srgbClr val="875B0D"/>
                  </a:outerShdw>
                </a:effectLst>
                <a:latin typeface="宋体" panose="02010600030101010101" pitchFamily="2" charset="-122"/>
              </a:rPr>
              <a:t>吸烟,肺癌得开始</a:t>
            </a:r>
            <a:endParaRPr sz="3600" kern="10">
              <a:ln w="12700">
                <a:solidFill>
                  <a:srgbClr val="B2B2B2"/>
                </a:solidFill>
              </a:ln>
              <a:gradFill rotWithShape="0">
                <a:gsLst>
                  <a:gs pos="0">
                    <a:srgbClr val="000000"/>
                  </a:gs>
                  <a:gs pos="100000">
                    <a:srgbClr val="FFCC00"/>
                  </a:gs>
                </a:gsLst>
                <a:lin ang="5400000" scaled="1"/>
              </a:gradFill>
              <a:effectLst>
                <a:outerShdw dist="35921" dir="2700000" sy="50000">
                  <a:srgbClr val="875B0D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26629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  <a:latin typeface="Verdana" panose="020b0604030504040204" pitchFamily="34" charset="0"/>
            </a:endParaRPr>
          </a:p>
        </p:txBody>
      </p:sp>
      <p:sp>
        <p:nvSpPr>
          <p:cNvPr id="26630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标题 27649"/>
          <p:cNvSpPr/>
          <p:nvPr>
            <p:ph type="title"/>
          </p:nvPr>
        </p:nvSpPr>
        <p:spPr>
          <a:xfrm>
            <a:off x="533400" y="381000"/>
            <a:ext cx="8153400" cy="11128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884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>
                <a:solidFill>
                  <a:srgbClr val="000000"/>
                </a:solidFill>
              </a:rPr>
              <a:t>创建无烟环境,享受健康生活</a:t>
            </a:r>
          </a:p>
        </p:txBody>
      </p:sp>
      <p:sp>
        <p:nvSpPr>
          <p:cNvPr id="27651" name="文本占位符 27650"/>
          <p:cNvSpPr/>
          <p:nvPr>
            <p:ph type="body" idx="4294967295"/>
          </p:nvPr>
        </p:nvSpPr>
        <p:spPr>
          <a:xfrm>
            <a:off x="533400" y="1676400"/>
            <a:ext cx="8153400" cy="4191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4805" indent="-3448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0000"/>
              <a:buFont typeface="Wingdings" panose="05000000000000000000" pitchFamily="2" charset="2"/>
              <a:buChar char="£"/>
              <a:defRPr kumimoji="0" lang="zh-CN" altLang="en-US" sz="32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6125" indent="-285750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¤"/>
              <a:defRPr kumimoji="0" lang="zh-CN" altLang="en-US" sz="2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9350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l"/>
              <a:defRPr kumimoji="0" lang="zh-CN" altLang="en-US" sz="24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8455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w"/>
              <a:defRPr kumimoji="0" lang="zh-CN" altLang="en-US" sz="20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68195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lang="zh-CN" altLang="en-US">
                <a:solidFill>
                  <a:srgbClr val="000000"/>
                </a:solidFill>
              </a:rPr>
              <a:t>        </a:t>
            </a:r>
            <a:r>
              <a:rPr lang="en-US" altLang="zh-CN">
                <a:solidFill>
                  <a:srgbClr val="000000"/>
                </a:solidFill>
              </a:rPr>
              <a:t>5</a:t>
            </a:r>
            <a:r>
              <a:rPr lang="zh-CN" altLang="en-US">
                <a:solidFill>
                  <a:srgbClr val="000000"/>
                </a:solidFill>
              </a:rPr>
              <a:t>月</a:t>
            </a:r>
            <a:r>
              <a:rPr lang="en-US" altLang="zh-CN">
                <a:solidFill>
                  <a:srgbClr val="000000"/>
                </a:solidFill>
              </a:rPr>
              <a:t>31</a:t>
            </a:r>
            <a:r>
              <a:rPr lang="zh-CN" altLang="en-US">
                <a:solidFill>
                  <a:srgbClr val="000000"/>
                </a:solidFill>
              </a:rPr>
              <a:t>日就是第二十五个世界无烟日。</a:t>
            </a:r>
            <a:r>
              <a:rPr lang="en-US" altLang="zh-CN">
                <a:solidFill>
                  <a:srgbClr val="000000"/>
                </a:solidFill>
              </a:rPr>
              <a:t>2012</a:t>
            </a:r>
            <a:r>
              <a:rPr lang="zh-CN" altLang="en-US">
                <a:solidFill>
                  <a:srgbClr val="000000"/>
                </a:solidFill>
              </a:rPr>
              <a:t>年得主题就是</a:t>
            </a:r>
            <a:r>
              <a:rPr lang="en-US" altLang="zh-CN">
                <a:solidFill>
                  <a:srgbClr val="000000"/>
                </a:solidFill>
              </a:rPr>
              <a:t>——</a:t>
            </a:r>
            <a:r>
              <a:rPr lang="zh-CN" altLang="en-US">
                <a:solidFill>
                  <a:srgbClr val="000000"/>
                </a:solidFill>
              </a:rPr>
              <a:t>创建无烟环境,享受健康生活,旨在提高公众对被动吸烟和环境烟草烟雾危害得认识。中国目前有</a:t>
            </a:r>
            <a:r>
              <a:rPr lang="en-US" altLang="zh-CN">
                <a:solidFill>
                  <a:srgbClr val="000000"/>
                </a:solidFill>
              </a:rPr>
              <a:t>3、2</a:t>
            </a:r>
            <a:r>
              <a:rPr lang="zh-CN" altLang="en-US">
                <a:solidFill>
                  <a:srgbClr val="000000"/>
                </a:solidFill>
              </a:rPr>
              <a:t>亿烟民,被动吸烟者不计其数,且苦不堪言。目前控烟工作在我国仍非常困难,青少年和女性吸烟人数均有上升趋势。 </a:t>
            </a:r>
          </a:p>
        </p:txBody>
      </p:sp>
      <p:sp>
        <p:nvSpPr>
          <p:cNvPr id="2765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2765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标题 28673"/>
          <p:cNvSpPr/>
          <p:nvPr>
            <p:ph type="title"/>
          </p:nvPr>
        </p:nvSpPr>
        <p:spPr>
          <a:xfrm>
            <a:off x="533400" y="381000"/>
            <a:ext cx="8153400" cy="11128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884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defRPr>
            </a:lvl1pPr>
          </a:lstStyle>
          <a:p>
            <a:pPr lvl="0"/>
            <a:br>
              <a:rPr lang="zh-CN" altLang="en-US">
                <a:solidFill>
                  <a:srgbClr val="000000"/>
                </a:solidFill>
              </a:rPr>
            </a:br>
            <a:br>
              <a:rPr lang="zh-CN" altLang="en-US">
                <a:solidFill>
                  <a:srgbClr val="000000"/>
                </a:solidFill>
                <a:ea typeface="Arial" pitchFamily="34" charset="0"/>
              </a:rPr>
            </a:br>
          </a:p>
        </p:txBody>
      </p:sp>
      <p:pic>
        <p:nvPicPr>
          <p:cNvPr id="28675" name="图片 28674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1447800"/>
            <a:ext cx="3381375" cy="29527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8676" name="矩形 28675"/>
          <p:cNvSpPr/>
          <p:nvPr/>
        </p:nvSpPr>
        <p:spPr>
          <a:xfrm>
            <a:off x="914400" y="457200"/>
            <a:ext cx="7239000" cy="923925"/>
          </a:xfrm>
          <a:gradFill rotWithShape="0">
            <a:gsLst>
              <a:gs pos="0">
                <a:srgbClr val="DCEBF5"/>
              </a:gs>
              <a:gs pos="8000">
                <a:srgbClr val="83A7C3"/>
              </a:gs>
              <a:gs pos="13000">
                <a:srgbClr val="768FB9"/>
              </a:gs>
              <a:gs pos="21001">
                <a:srgbClr val="83A7C3"/>
              </a:gs>
              <a:gs pos="52000">
                <a:srgbClr val="FFFFFF"/>
              </a:gs>
              <a:gs pos="56000">
                <a:srgbClr val="9C6563"/>
              </a:gs>
              <a:gs pos="58000">
                <a:srgbClr val="80302D"/>
              </a:gs>
              <a:gs pos="71001">
                <a:srgbClr val="C0524E"/>
              </a:gs>
              <a:gs pos="94000">
                <a:srgbClr val="EBDAD4"/>
              </a:gs>
              <a:gs pos="100000">
                <a:srgbClr val="55261C"/>
              </a:gs>
            </a:gsLst>
            <a:lin ang="5400000" scaled="1"/>
          </a:gradFill>
          <a:ln>
            <a:solidFill>
              <a:prstClr val="black"/>
            </a:solidFill>
            <a:miter lim="800000"/>
          </a:ln>
          <a:effectLst/>
          <a:scene3d>
            <a:camera prst="legacyPerspectiveBottomRight">
              <a:rot lat="0" lon="21240000" rev="0"/>
            </a:camera>
            <a:lightRig rig="legacyFlat1" dir="r"/>
          </a:scene3d>
          <a:sp3d extrusionH="430200" prstMaterial="legacyMatte">
            <a:bevelT w="13500" h="13500" prst="angle"/>
            <a:bevelB w="13500" h="13500" prst="angle"/>
            <a:extrusionClr>
              <a:srgbClr val="C0C0C0"/>
            </a:extrusionClr>
          </a:sp3d>
        </p:spPr>
        <p:txBody>
          <a:bodyPr fromWordArt="1">
            <a:prstTxWarp prst="textCanUp">
              <a:avLst/>
            </a:prstTxWarp>
          </a:bodyPr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algn="ctr"/>
            <a:r>
              <a:rPr sz="7200">
                <a:ln>
                  <a:solidFill>
                    <a:prstClr val="black"/>
                  </a:solidFill>
                </a:ln>
                <a:gradFill rotWithShape="0">
                  <a:gsLst>
                    <a:gs pos="0">
                      <a:srgbClr val="000000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effectLst/>
                <a:latin typeface="宋体" panose="02010600030101010101" pitchFamily="2" charset="-122"/>
              </a:rPr>
              <a:t>Do you know?</a:t>
            </a:r>
            <a:endParaRPr sz="7200">
              <a:ln>
                <a:solidFill>
                  <a:prstClr val="black"/>
                </a:solidFill>
              </a:ln>
              <a:gradFill rotWithShape="0">
                <a:gsLst>
                  <a:gs pos="0">
                    <a:srgbClr val="000000"/>
                  </a:gs>
                  <a:gs pos="8000">
                    <a:srgbClr val="83A7C3"/>
                  </a:gs>
                  <a:gs pos="13000">
                    <a:srgbClr val="768FB9"/>
                  </a:gs>
                  <a:gs pos="21001">
                    <a:srgbClr val="83A7C3"/>
                  </a:gs>
                  <a:gs pos="52000">
                    <a:srgbClr val="FFFFFF"/>
                  </a:gs>
                  <a:gs pos="56000">
                    <a:srgbClr val="9C6563"/>
                  </a:gs>
                  <a:gs pos="58000">
                    <a:srgbClr val="80302D"/>
                  </a:gs>
                  <a:gs pos="71001">
                    <a:srgbClr val="C0524E"/>
                  </a:gs>
                  <a:gs pos="94000">
                    <a:srgbClr val="EBDAD4"/>
                  </a:gs>
                  <a:gs pos="100000">
                    <a:srgbClr val="55261C"/>
                  </a:gs>
                </a:gsLst>
                <a:lin ang="5400000" scaled="1"/>
              </a:gradFill>
              <a:effectLst/>
              <a:latin typeface="宋体" panose="02010600030101010101" pitchFamily="2" charset="-122"/>
            </a:endParaRPr>
          </a:p>
        </p:txBody>
      </p:sp>
      <p:sp>
        <p:nvSpPr>
          <p:cNvPr id="28677" name="矩形 28676"/>
          <p:cNvSpPr/>
          <p:nvPr/>
        </p:nvSpPr>
        <p:spPr>
          <a:xfrm>
            <a:off x="4191000" y="1371600"/>
            <a:ext cx="7986754" cy="497320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</a:rPr>
              <a:t>     吸烟不仅危害吸烟者</a:t>
            </a:r>
          </a:p>
          <a:p>
            <a:pPr lvl="0"/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</a:rPr>
              <a:t>本人,而且还殃及其周</a:t>
            </a:r>
          </a:p>
          <a:p>
            <a:pPr lvl="0"/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</a:rPr>
              <a:t>围得人。研究表明,吸</a:t>
            </a:r>
          </a:p>
          <a:p>
            <a:pPr lvl="0"/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</a:rPr>
              <a:t>入她人吐出得香烟烟雾</a:t>
            </a:r>
          </a:p>
          <a:p>
            <a:pPr lvl="0"/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</a:rPr>
              <a:t>,可导致婴儿急性死亡</a:t>
            </a:r>
          </a:p>
          <a:p>
            <a:pPr lvl="0"/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</a:rPr>
              <a:t>,婴幼儿呼吸道疾病及</a:t>
            </a:r>
          </a:p>
          <a:p>
            <a:pPr lvl="0"/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</a:rPr>
              <a:t>中耳疾病,成人肺癌及</a:t>
            </a:r>
          </a:p>
          <a:p>
            <a:pPr lvl="0"/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</a:rPr>
              <a:t>心脏病。儿童得父母吸</a:t>
            </a:r>
          </a:p>
          <a:p>
            <a:pPr lvl="0"/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</a:rPr>
              <a:t>烟把儿童置于更危险得</a:t>
            </a:r>
          </a:p>
          <a:p>
            <a:pPr lvl="0"/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</a:rPr>
              <a:t>境地。</a:t>
            </a:r>
          </a:p>
        </p:txBody>
      </p:sp>
      <p:sp>
        <p:nvSpPr>
          <p:cNvPr id="28678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28679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endParaRPr lang="en-US" altLang="zh-CN" sz="1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标题 29697"/>
          <p:cNvSpPr/>
          <p:nvPr>
            <p:ph type="title"/>
          </p:nvPr>
        </p:nvSpPr>
        <p:spPr>
          <a:xfrm>
            <a:off x="533400" y="381000"/>
            <a:ext cx="8153400" cy="11128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884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 sz="6000">
                <a:solidFill>
                  <a:srgbClr val="000000"/>
                </a:solidFill>
                <a:ea typeface="华文行楷" pitchFamily="2" charset="-122"/>
              </a:rPr>
              <a:t>吸烟有哪些危害</a:t>
            </a:r>
            <a:r>
              <a:rPr lang="en-US" altLang="zh-CN" sz="6000">
                <a:solidFill>
                  <a:srgbClr val="000000"/>
                </a:solidFill>
                <a:latin typeface="幼圆" pitchFamily="49" charset="-122"/>
                <a:ea typeface="幼圆" pitchFamily="49" charset="-122"/>
              </a:rPr>
              <a:t>?</a:t>
            </a:r>
            <a:r>
              <a:rPr lang="en-US" altLang="zh-CN" sz="7200">
                <a:solidFill>
                  <a:srgbClr val="000000"/>
                </a:solidFill>
                <a:latin typeface="幼圆" pitchFamily="49" charset="-122"/>
                <a:ea typeface="幼圆" pitchFamily="49" charset="-122"/>
              </a:rPr>
              <a:t>?</a:t>
            </a:r>
            <a:r>
              <a:rPr lang="en-US" altLang="zh-CN" sz="8000">
                <a:solidFill>
                  <a:srgbClr val="000000"/>
                </a:solidFill>
                <a:latin typeface="幼圆" pitchFamily="49" charset="-122"/>
                <a:ea typeface="幼圆" pitchFamily="49" charset="-122"/>
              </a:rPr>
              <a:t>?</a:t>
            </a:r>
            <a:r>
              <a:rPr lang="en-US" altLang="zh-CN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29699" name="文本占位符 29698"/>
          <p:cNvSpPr/>
          <p:nvPr>
            <p:ph type="body" idx="4294967295"/>
          </p:nvPr>
        </p:nvSpPr>
        <p:spPr>
          <a:xfrm>
            <a:off x="533400" y="1676400"/>
            <a:ext cx="8153400" cy="4191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4805" indent="-3448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0000"/>
              <a:buFont typeface="Wingdings" panose="05000000000000000000" pitchFamily="2" charset="2"/>
              <a:buChar char="£"/>
              <a:defRPr kumimoji="0" lang="zh-CN" altLang="en-US" sz="32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6125" indent="-285750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¤"/>
              <a:defRPr kumimoji="0" lang="zh-CN" altLang="en-US" sz="2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9350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l"/>
              <a:defRPr kumimoji="0" lang="zh-CN" altLang="en-US" sz="24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8455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w"/>
              <a:defRPr kumimoji="0" lang="zh-CN" altLang="en-US" sz="20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68195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lang="zh-CN" altLang="en-US" sz="2800">
                <a:solidFill>
                  <a:srgbClr val="000000"/>
                </a:solidFill>
              </a:rPr>
              <a:t>                                有害身体健康</a:t>
            </a:r>
          </a:p>
          <a:p>
            <a:pPr lvl="0">
              <a:buNone/>
            </a:pPr>
            <a:r>
              <a:rPr lang="zh-CN" altLang="en-US" sz="2800">
                <a:solidFill>
                  <a:srgbClr val="000000"/>
                </a:solidFill>
              </a:rPr>
              <a:t>           一个每天吸</a:t>
            </a:r>
            <a:r>
              <a:rPr lang="en-US" altLang="zh-CN" sz="2800">
                <a:solidFill>
                  <a:srgbClr val="000000"/>
                </a:solidFill>
              </a:rPr>
              <a:t>15</a:t>
            </a:r>
            <a:r>
              <a:rPr lang="zh-CN" altLang="en-US" sz="2800">
                <a:solidFill>
                  <a:srgbClr val="000000"/>
                </a:solidFill>
              </a:rPr>
              <a:t>到</a:t>
            </a:r>
            <a:r>
              <a:rPr lang="en-US" altLang="zh-CN" sz="2800">
                <a:solidFill>
                  <a:srgbClr val="000000"/>
                </a:solidFill>
              </a:rPr>
              <a:t>20</a:t>
            </a:r>
            <a:r>
              <a:rPr lang="zh-CN" altLang="en-US" sz="2800">
                <a:solidFill>
                  <a:srgbClr val="000000"/>
                </a:solidFill>
              </a:rPr>
              <a:t>支香烟得人,其易患肺癌、口腔癌或喉癌致死得几率,要比不吸烟得人大</a:t>
            </a:r>
            <a:r>
              <a:rPr lang="en-US" altLang="zh-CN" sz="2800">
                <a:solidFill>
                  <a:srgbClr val="000000"/>
                </a:solidFill>
              </a:rPr>
              <a:t>14</a:t>
            </a:r>
            <a:r>
              <a:rPr lang="zh-CN" altLang="en-US" sz="2800">
                <a:solidFill>
                  <a:srgbClr val="000000"/>
                </a:solidFill>
              </a:rPr>
              <a:t>倍;其易患食道癌致死得几率比不吸烟得人大</a:t>
            </a:r>
            <a:r>
              <a:rPr lang="en-US" altLang="zh-CN" sz="2800">
                <a:solidFill>
                  <a:srgbClr val="000000"/>
                </a:solidFill>
              </a:rPr>
              <a:t>4</a:t>
            </a:r>
            <a:r>
              <a:rPr lang="zh-CN" altLang="en-US" sz="2800">
                <a:solidFill>
                  <a:srgbClr val="000000"/>
                </a:solidFill>
              </a:rPr>
              <a:t>倍;死于膀胱癌得机率要大两倍;死于心脏病得机率也要大两倍。吸香烟就是导致慢性支气管炎和肺气肿得主要原因,而慢性肺部疾病本身,也增加了得肺炎及心脏病得危险,并且吸烟也增加了高血压得危险。 </a:t>
            </a:r>
          </a:p>
        </p:txBody>
      </p:sp>
      <p:sp>
        <p:nvSpPr>
          <p:cNvPr id="2970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2970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wheel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 fill="hold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7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  <p:bldP spid="29699" grpId="1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灯片编号占位符 1"/>
          <p:cNvSpPr/>
          <p:nvPr>
            <p:ph type="sldNum" sz="quarter" idx="12"/>
          </p:nvPr>
        </p:nvSpPr>
        <p:spPr/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/>
            <a:fld id="{9A0DB2DC-4C9A-4742-B13C-FB6460FD3503}" type="slidenum">
              <a:rPr lang="zh-CN" altLang="en-US" sz="1400" baseline="0">
                <a:solidFill>
                  <a:srgbClr val="000000"/>
                </a:solidFill>
                <a:latin typeface="Arial"/>
              </a:rPr>
              <a:t>12</a:t>
            </a:fld>
          </a:p>
        </p:txBody>
      </p:sp>
      <p:sp>
        <p:nvSpPr>
          <p:cNvPr id="2" name="文本框 1"/>
          <p:cNvSpPr/>
          <p:nvPr/>
        </p:nvSpPr>
        <p:spPr>
          <a:xfrm>
            <a:off x="1004888" y="520700"/>
            <a:ext cx="5872163" cy="584200"/>
          </a:xfrm>
          <a:prstGeom prst="rect">
            <a:avLst/>
          </a:prstGeom>
          <a:noFill/>
          <a:ln w="9525">
            <a:noFill/>
          </a:ln>
        </p:spPr>
        <p:txBody>
          <a:bodyPr wrap="none" anchor="t"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fontAlgn="base"/>
            <a:r>
              <a:rPr lang="zh-CN" altLang="en-US" sz="3200" strike="noStrike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大家应该也有点累了，稍作休息</a:t>
            </a:r>
            <a:endParaRPr lang="zh-CN" altLang="en-US" sz="3200" strike="noStrike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53" name="文本框 2"/>
          <p:cNvSpPr/>
          <p:nvPr/>
        </p:nvSpPr>
        <p:spPr>
          <a:xfrm>
            <a:off x="5167313" y="3244850"/>
            <a:ext cx="3400425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/>
          <a:lstStyle>
            <a:defPPr algn="l" rtl="0" eaLnBrk="1" hangingPunct="1">
              <a:defRPr kumimoji="0" lang="zh-CN">
                <a:latin typeface="Times New Roman" panose="02020603050405020304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fontAlgn="base"/>
            <a:r>
              <a:rPr lang="zh-CN" altLang="en-US" b="1" strike="noStrike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大家有疑问的，可以询问和交流</a:t>
            </a:r>
            <a:endParaRPr lang="zh-CN" altLang="en-US" b="1" strike="noStrike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edg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文本占位符 30721"/>
          <p:cNvSpPr/>
          <p:nvPr>
            <p:ph type="body" idx="4294967295"/>
          </p:nvPr>
        </p:nvSpPr>
        <p:spPr>
          <a:xfrm>
            <a:off x="152400" y="1676400"/>
            <a:ext cx="8534400" cy="4191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4805" indent="-3448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0000"/>
              <a:buFont typeface="Wingdings" panose="05000000000000000000" pitchFamily="2" charset="2"/>
              <a:buChar char="£"/>
              <a:defRPr kumimoji="0" lang="zh-CN" altLang="en-US" sz="32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6125" indent="-285750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¤"/>
              <a:defRPr kumimoji="0" lang="zh-CN" altLang="en-US" sz="2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9350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l"/>
              <a:defRPr kumimoji="0" lang="zh-CN" altLang="en-US" sz="24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8455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w"/>
              <a:defRPr kumimoji="0" lang="zh-CN" altLang="en-US" sz="20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68195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lang="zh-CN" altLang="en-US">
                <a:solidFill>
                  <a:srgbClr val="000000"/>
                </a:solidFill>
              </a:rPr>
              <a:t>        香烟,雪茄及烟斗得烟雾中,含有许多不同得物质,最有害得物质有三种,她们就是焦油,尼古丁及一氧化碳,这三种东西就是使得许多吸烟者早死得祸首。</a:t>
            </a:r>
          </a:p>
          <a:p>
            <a:pPr lvl="0">
              <a:buNone/>
            </a:pPr>
            <a:r>
              <a:rPr lang="zh-CN" altLang="en-US">
                <a:solidFill>
                  <a:srgbClr val="000000"/>
                </a:solidFill>
              </a:rPr>
              <a:t>        </a:t>
            </a:r>
            <a:r>
              <a:rPr lang="zh-CN" altLang="en-US" b="1">
                <a:solidFill>
                  <a:srgbClr val="000000"/>
                </a:solidFill>
              </a:rPr>
              <a:t>吸二手烟,即被动吸烟</a:t>
            </a:r>
            <a:r>
              <a:rPr lang="zh-CN" altLang="en-US">
                <a:solidFill>
                  <a:srgbClr val="000000"/>
                </a:solidFill>
              </a:rPr>
              <a:t>,也会增加不吸烟者得肺癌得机率。所以,我们所有人都要抵制身边得吸烟现象。</a:t>
            </a:r>
            <a:r>
              <a:rPr lang="zh-CN" altLang="en-US" b="1">
                <a:solidFill>
                  <a:srgbClr val="000000"/>
                </a:solidFill>
              </a:rPr>
              <a:t>吸烟危害她人,坚决禁止身边得人吸烟！</a:t>
            </a:r>
          </a:p>
        </p:txBody>
      </p:sp>
      <p:sp>
        <p:nvSpPr>
          <p:cNvPr id="30723" name="标题 30722"/>
          <p:cNvSpPr/>
          <p:nvPr>
            <p:ph type="title"/>
          </p:nvPr>
        </p:nvSpPr>
        <p:spPr>
          <a:xfrm>
            <a:off x="533400" y="381000"/>
            <a:ext cx="8153400" cy="11128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884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>
                <a:solidFill>
                  <a:srgbClr val="000000"/>
                </a:solidFill>
              </a:rPr>
              <a:t>吸烟有哪些危害</a:t>
            </a:r>
            <a:r>
              <a:rPr lang="en-US" altLang="zh-CN">
                <a:solidFill>
                  <a:srgbClr val="000000"/>
                </a:solidFill>
              </a:rPr>
              <a:t>??? </a:t>
            </a:r>
          </a:p>
        </p:txBody>
      </p:sp>
      <p:sp>
        <p:nvSpPr>
          <p:cNvPr id="3072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3072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wheel/>
    <p:sndAc>
      <p:stSnd>
        <p:snd r:embed="rId2" name="chimes.wav"/>
      </p:stSnd>
    </p:sndAc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标题 31745"/>
          <p:cNvSpPr/>
          <p:nvPr>
            <p:ph type="title"/>
          </p:nvPr>
        </p:nvSpPr>
        <p:spPr>
          <a:xfrm>
            <a:off x="533400" y="381000"/>
            <a:ext cx="8153400" cy="11128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884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 sz="6000">
                <a:solidFill>
                  <a:srgbClr val="000000"/>
                </a:solidFill>
                <a:ea typeface="华文行楷" pitchFamily="2" charset="-122"/>
              </a:rPr>
              <a:t>吸烟有哪些危害</a:t>
            </a:r>
            <a:r>
              <a:rPr lang="en-US" altLang="zh-CN" sz="6000">
                <a:solidFill>
                  <a:srgbClr val="000000"/>
                </a:solidFill>
                <a:latin typeface="幼圆" pitchFamily="49" charset="-122"/>
                <a:ea typeface="幼圆" pitchFamily="49" charset="-122"/>
              </a:rPr>
              <a:t>?</a:t>
            </a:r>
            <a:r>
              <a:rPr lang="en-US" altLang="zh-CN" sz="7200">
                <a:solidFill>
                  <a:srgbClr val="000000"/>
                </a:solidFill>
                <a:latin typeface="幼圆" pitchFamily="49" charset="-122"/>
                <a:ea typeface="幼圆" pitchFamily="49" charset="-122"/>
              </a:rPr>
              <a:t>?</a:t>
            </a:r>
            <a:r>
              <a:rPr lang="en-US" altLang="zh-CN" sz="8000">
                <a:solidFill>
                  <a:srgbClr val="000000"/>
                </a:solidFill>
                <a:latin typeface="幼圆" pitchFamily="49" charset="-122"/>
                <a:ea typeface="幼圆" pitchFamily="49" charset="-122"/>
              </a:rPr>
              <a:t>?</a:t>
            </a:r>
            <a:r>
              <a:rPr lang="en-US" altLang="zh-CN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31747" name="文本占位符 31746"/>
          <p:cNvSpPr/>
          <p:nvPr>
            <p:ph type="body" idx="4294967295"/>
          </p:nvPr>
        </p:nvSpPr>
        <p:spPr>
          <a:xfrm>
            <a:off x="304800" y="1676400"/>
            <a:ext cx="8382000" cy="4191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4805" indent="-3448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0000"/>
              <a:buFont typeface="Wingdings" panose="05000000000000000000" pitchFamily="2" charset="2"/>
              <a:buChar char="£"/>
              <a:defRPr kumimoji="0" lang="zh-CN" altLang="en-US" sz="32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6125" indent="-285750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¤"/>
              <a:defRPr kumimoji="0" lang="zh-CN" altLang="en-US" sz="28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9350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l"/>
              <a:defRPr kumimoji="0" lang="zh-CN" altLang="en-US" sz="24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8455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w"/>
              <a:defRPr kumimoji="0" lang="zh-CN" altLang="en-US" sz="20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68195" indent="-230505" algn="l" defTabSz="918845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70000"/>
              <a:buFont typeface="Wingdings" panose="05000000000000000000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lvl="0" algn="ctr">
              <a:lnSpc>
                <a:spcPct val="90000"/>
              </a:lnSpc>
              <a:buNone/>
            </a:pPr>
            <a:r>
              <a:rPr lang="zh-CN" altLang="en-US" sz="4000">
                <a:solidFill>
                  <a:srgbClr val="000000"/>
                </a:solidFill>
              </a:rPr>
              <a:t>危害下一代 </a:t>
            </a:r>
          </a:p>
          <a:p>
            <a:pPr lvl="0">
              <a:lnSpc>
                <a:spcPct val="90000"/>
              </a:lnSpc>
              <a:buNone/>
            </a:pPr>
            <a:r>
              <a:rPr lang="zh-CN" altLang="en-US" sz="4000">
                <a:solidFill>
                  <a:srgbClr val="000000"/>
                </a:solidFill>
              </a:rPr>
              <a:t>      孕妇吸烟或处于吸烟环境,烟碱可以通过胎盘危害胎儿,使胎儿得肝脏在母体内就受到烟碱得危害。胎儿因得不到足够得氧气,造成发育缓慢、体质虚弱;孕妇易发生早产、小产甚至死胎。 </a:t>
            </a:r>
          </a:p>
        </p:txBody>
      </p:sp>
      <p:sp>
        <p:nvSpPr>
          <p:cNvPr id="3174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3174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wheel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9" dur="1000" fill="hold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4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1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  <p:bldP spid="31747" grpId="1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文本占位符 32769"/>
          <p:cNvSpPr/>
          <p:nvPr>
            <p:ph type="body" idx="4294967295"/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lang="zh-CN" altLang="en-US" sz="4400" b="1">
                <a:solidFill>
                  <a:srgbClr val="000000"/>
                </a:solidFill>
              </a:rPr>
              <a:t>男性如此吸烟害上加害</a:t>
            </a:r>
            <a:r>
              <a:rPr lang="zh-CN" altLang="en-US" sz="1400" b="1">
                <a:solidFill>
                  <a:srgbClr val="000000"/>
                </a:solidFill>
              </a:rPr>
              <a:t> </a:t>
            </a:r>
            <a:endParaRPr lang="zh-CN" altLang="en-US" sz="1400">
              <a:solidFill>
                <a:srgbClr val="000000"/>
              </a:solidFill>
            </a:endParaRPr>
          </a:p>
          <a:p>
            <a:pPr lvl="0">
              <a:lnSpc>
                <a:spcPct val="80000"/>
              </a:lnSpc>
            </a:pPr>
            <a:r>
              <a:rPr lang="zh-CN" altLang="en-US" sz="1800" b="1" i="1">
                <a:solidFill>
                  <a:srgbClr val="000000"/>
                </a:solidFill>
              </a:rPr>
              <a:t>　</a:t>
            </a:r>
            <a:r>
              <a:rPr lang="zh-CN" altLang="en-US" sz="2800" b="1" i="1">
                <a:solidFill>
                  <a:srgbClr val="000000"/>
                </a:solidFill>
              </a:rPr>
              <a:t>烟有害健康,人人皆知,但吸烟得时间、环境、场合掌握不好更就是害上加害,这恐怕就是许多瘾君子始料不及得。 　　误区之一:清晨一支烟,精神好一天　　这就是一些“老烟枪”得自我感觉,她们清晨醒来第一件事就就是燃上一支香烟,还美其名曰“早烟提神”。如果清晨不吸一支烟,就无所适从,甚至总觉得少做了一件事似得。特别就是烟瘾大得人,往往人还未离床,就坐在被窝里迫不及待地吞云吐雾起来。就是得,睁开睡眼,抽一支香烟,将一夜新陈代谢后血液中降下来得尼古丁浓度“弥补”上来,这对于那些“烟鬼”来说,精神确实可“为之一振”。殊不知,经过了一个晚上,房间里得空气没有流通,甚就是污浊,混杂着香烟得烟雾又被重新吸进肺中;另外,空腹吸烟,烟气会刺激支气管分泌液体,久而久之就会引发气管炎性支气管炎。民间有句谚语:“早上吸烟,早归西天”,已为人们敲响了警钟在然说得有些夸大,但在一定程度上也可以说明早晨吸烟得危害性和严重性。　　　　</a:t>
            </a:r>
          </a:p>
        </p:txBody>
      </p:sp>
      <p:sp>
        <p:nvSpPr>
          <p:cNvPr id="3277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3277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9" dur="500" fill="hold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16" dur="500" fill="hold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dur="100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32" dur="1000" fill="hold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dur="100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40" dur="1000" fill="hold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xit" presetSubtype="4" dur="200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heel(4)">
                                      <p:cBhvr additive="base">
                                        <p:cTn id="44" dur="2000" fill="hold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xit" presetSubtype="4" dur="200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heel(4)">
                                      <p:cBhvr additive="base">
                                        <p:cTn id="49" dur="2000" fill="hold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1" uiExpand="1" build="p"/>
      <p:bldP spid="32770" grpId="2" uiExpand="1" build="p"/>
      <p:bldP spid="32770" grpId="3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文本占位符 33793"/>
          <p:cNvSpPr/>
          <p:nvPr>
            <p:ph type="body" idx="4294967295"/>
          </p:nvPr>
        </p:nvSpPr>
        <p:spPr>
          <a:xfrm>
            <a:off x="0" y="188912"/>
            <a:ext cx="9144000" cy="66690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b="1" i="1">
                <a:solidFill>
                  <a:srgbClr val="000000"/>
                </a:solidFill>
              </a:rPr>
              <a:t>误区之二:饭后一支烟,赛过活神仙　　对吸烟者来说更就是一种非常有害得误导。饭后,血液循环量增加,尼古丁迅速地被吸收到血液,使人处于兴奋状态,脑袋飘飘然,就如同“烟民”们描述“神仙”一样得感觉。实际上,饭后吸一支烟,比平常吸十支得毒害还大。因为饭后人体热量大增,这时吸烟会使蛋白质和重碳酸盐得基础分泌受到抑制,妨碍食物消化,影响营养吸收。同时还给胃及十二指肠造成直接损害,使胃肠功能紊乱,胆汁分泌增加,容易引起腹部疼痛等症状。而且身体在对食物积极消化、吸收得同时,对香烟烟雾得吸收能力也增强,吸进得有害物质也增加。所以,可以这样说:饭后吸烟,祸害无边。</a:t>
            </a:r>
          </a:p>
        </p:txBody>
      </p:sp>
      <p:sp>
        <p:nvSpPr>
          <p:cNvPr id="3379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3379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dur="15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0" fill="hold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0" fill="hold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 additive="base">
                                        <p:cTn id="12" dur="2000" fill="hold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1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文本占位符 34817"/>
          <p:cNvSpPr/>
          <p:nvPr>
            <p:ph type="body" idx="4294967295"/>
          </p:nvPr>
        </p:nvSpPr>
        <p:spPr>
          <a:xfrm>
            <a:off x="0" y="188912"/>
            <a:ext cx="9144000" cy="66690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b="1" i="1">
                <a:solidFill>
                  <a:srgbClr val="000000"/>
                </a:solidFill>
              </a:rPr>
              <a:t>误区之三:朋友聊天,喝酒吸烟　　许多人都喜欢在喝酒时吸烟,认为朋友相聚,必须有好酒好烟,这样才有好得气氛,二者缺一不可。酒喝多了,点燃一支烟,细细品味,似乎乐处多多。但您可能有所不知,烟酒一起享用比单独喝酒或吸烟得毒害更大。因为酒精会溶解于烟焦油中,促使致癌物质转移到细胞膜内。有资料显示,口腔癌有</a:t>
            </a:r>
            <a:r>
              <a:rPr lang="en-US" altLang="zh-CN" b="1" i="1">
                <a:solidFill>
                  <a:srgbClr val="000000"/>
                </a:solidFill>
              </a:rPr>
              <a:t>70</a:t>
            </a:r>
            <a:r>
              <a:rPr lang="zh-CN" altLang="en-US" b="1" i="1">
                <a:solidFill>
                  <a:srgbClr val="000000"/>
                </a:solidFill>
              </a:rPr>
              <a:t>％与吸烟和喝酒双管齐下有关联。最为严重得就是,烟酒同时进行使肝脏代谢功能只能顾及清除酒精而很难顾及其她,致使烟草得有毒物质在人体内停留数小时甚至几天,加大了烟草对身体得危害程度。因此,饮酒时吸烟实质上就是同健康和生命开玩笑。　　</a:t>
            </a:r>
          </a:p>
        </p:txBody>
      </p:sp>
      <p:sp>
        <p:nvSpPr>
          <p:cNvPr id="3481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3482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xit" presetSubtype="1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 additive="base">
                                        <p:cTn id="10" dur="500" fill="hold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1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文本占位符 35841"/>
          <p:cNvSpPr/>
          <p:nvPr>
            <p:ph type="body" idx="4294967295"/>
          </p:nvPr>
        </p:nvSpPr>
        <p:spPr>
          <a:xfrm>
            <a:off x="0" y="188912"/>
            <a:ext cx="9144000" cy="66690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b="1" i="1">
                <a:solidFill>
                  <a:srgbClr val="000000"/>
                </a:solidFill>
              </a:rPr>
              <a:t>误区之四:如厕吸烟,一带两便　　</a:t>
            </a:r>
          </a:p>
          <a:p>
            <a:pPr lvl="0"/>
            <a:r>
              <a:rPr lang="zh-CN" altLang="en-US" b="1" i="1">
                <a:solidFill>
                  <a:srgbClr val="000000"/>
                </a:solidFill>
              </a:rPr>
              <a:t>这也就是在民间流传了很久得一句俗语,而正因为流行,毒害才更加广泛。许多人认为厕所里有臭气,吸烟可以冲淡一些。事实上,厕所里氨得浓度比其她地方要高,氧得含量相对较低,而烟草在低氧状况下会产生更多得二氧化硫和一氧化碳,连同厕所里得有毒气体以及致病细菌等大量被吸入肺中,对人体危害极大。患有冠状动脉性心脏病或慢性支气管炎得病人在厕所内吸烟,可导致心绞痛、心肌梗死或气管炎得急性发作。　　</a:t>
            </a:r>
          </a:p>
          <a:p>
            <a:pPr lvl="0"/>
            <a:r>
              <a:rPr lang="zh-CN" altLang="en-US" b="1" i="1">
                <a:solidFill>
                  <a:srgbClr val="000000"/>
                </a:solidFill>
              </a:rPr>
              <a:t>所以,广大瘾君子吸烟一定要注意场合、时间等,当然为自己得健康考虑,最好就是戒烟。</a:t>
            </a:r>
          </a:p>
          <a:p>
            <a:pPr lvl="0"/>
            <a:endParaRPr lang="zh-CN" altLang="en-US" b="1" i="1">
              <a:solidFill>
                <a:srgbClr val="000000"/>
              </a:solidFill>
            </a:endParaRPr>
          </a:p>
        </p:txBody>
      </p:sp>
      <p:sp>
        <p:nvSpPr>
          <p:cNvPr id="3584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3584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5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dur="5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dur="5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xit" presetSubtype="3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xit" presetSubtype="3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xit" presetSubtype="3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1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https://d.book118.com/298027130007006041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吉祥如意">
  <a:themeElements>
    <a:clrScheme name="">
      <a:dk1>
        <a:srgbClr val="FFFFFF"/>
      </a:dk1>
      <a:lt1>
        <a:srgbClr val="000000"/>
      </a:lt1>
      <a:dk2>
        <a:srgbClr val="DDDDDD"/>
      </a:dk2>
      <a:lt2>
        <a:srgbClr val="E40000"/>
      </a:lt2>
      <a:accent1>
        <a:srgbClr val="E1F4FF"/>
      </a:accent1>
      <a:accent2>
        <a:srgbClr val="FFE2C5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66CC"/>
      </a:hlink>
      <a:folHlink>
        <a:srgbClr val="9F9FBF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E40000"/>
        </a:lt2>
        <a:accent1>
          <a:srgbClr val="E1F4FF"/>
        </a:accent1>
        <a:accent2>
          <a:srgbClr val="FFE2C5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9F9FB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EAEA"/>
        </a:dk1>
        <a:lt1>
          <a:srgbClr val="59582D"/>
        </a:lt1>
        <a:dk2>
          <a:srgbClr val="D9D9D9"/>
        </a:dk2>
        <a:lt2>
          <a:srgbClr val="666699"/>
        </a:lt2>
        <a:accent1>
          <a:srgbClr val="CCECFF"/>
        </a:accent1>
        <a:accent2>
          <a:srgbClr val="B2D2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3366"/>
        </a:hlink>
        <a:folHlink>
          <a:srgbClr val="92B9E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99"/>
        </a:lt1>
        <a:dk2>
          <a:srgbClr val="FFD9B3"/>
        </a:dk2>
        <a:lt2>
          <a:srgbClr val="004000"/>
        </a:lt2>
        <a:accent1>
          <a:srgbClr val="FFD9D9"/>
        </a:accent1>
        <a:accent2>
          <a:srgbClr val="DDDDD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FFAB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CE8E2"/>
        </a:dk1>
        <a:lt1>
          <a:srgbClr val="000000"/>
        </a:lt1>
        <a:dk2>
          <a:srgbClr val="C4C4D8"/>
        </a:dk2>
        <a:lt2>
          <a:srgbClr val="0033CC"/>
        </a:lt2>
        <a:accent1>
          <a:srgbClr val="FFFFFF"/>
        </a:accent1>
        <a:accent2>
          <a:srgbClr val="A9CFB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5FFFF"/>
        </a:dk1>
        <a:lt1>
          <a:srgbClr val="606090"/>
        </a:lt1>
        <a:dk2>
          <a:srgbClr val="91DAFF"/>
        </a:dk2>
        <a:lt2>
          <a:srgbClr val="0000CC"/>
        </a:lt2>
        <a:accent1>
          <a:srgbClr val="EAEAEA"/>
        </a:accent1>
        <a:accent2>
          <a:srgbClr val="FFE2C5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0000"/>
        </a:hlink>
        <a:folHlink>
          <a:srgbClr val="3DB7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DDBB"/>
        </a:dk1>
        <a:lt1>
          <a:srgbClr val="CC0066"/>
        </a:lt1>
        <a:dk2>
          <a:srgbClr val="C0C0C0"/>
        </a:dk2>
        <a:lt2>
          <a:srgbClr val="000000"/>
        </a:lt2>
        <a:accent1>
          <a:srgbClr val="FFFFCC"/>
        </a:accent1>
        <a:accent2>
          <a:srgbClr val="FF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8EB3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0000"/>
        </a:dk1>
        <a:lt1>
          <a:srgbClr val="FFFF99"/>
        </a:lt1>
        <a:dk2>
          <a:srgbClr val="B60000"/>
        </a:dk2>
        <a:lt2>
          <a:srgbClr val="FFFFFF"/>
        </a:lt2>
        <a:accent1>
          <a:srgbClr val="9888A4"/>
        </a:accent1>
        <a:accent2>
          <a:srgbClr val="A9335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ECFF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C1C1C"/>
        </a:dk1>
        <a:lt1>
          <a:srgbClr val="FFFFFF"/>
        </a:lt1>
        <a:dk2>
          <a:srgbClr val="808080"/>
        </a:dk2>
        <a:lt2>
          <a:srgbClr val="FFFF66"/>
        </a:lt2>
        <a:accent1>
          <a:srgbClr val="9898BA"/>
        </a:accent1>
        <a:accent2>
          <a:srgbClr val="77777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FF99"/>
        </a:hlink>
        <a:folHlink>
          <a:srgbClr val="E43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Network">
  <a:themeElements>
    <a:clrScheme name="">
      <a:dk1>
        <a:srgbClr val="FFFFFF"/>
      </a:dk1>
      <a:lt1>
        <a:srgbClr val="000000"/>
      </a:lt1>
      <a:dk2>
        <a:srgbClr val="808080"/>
      </a:dk2>
      <a:lt2>
        <a:srgbClr val="330066"/>
      </a:lt2>
      <a:accent1>
        <a:srgbClr val="CCCC00"/>
      </a:accent1>
      <a:accent2>
        <a:srgbClr val="6699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7E9CE8"/>
      </a:hlink>
      <a:folHlink>
        <a:srgbClr val="D8D8EC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4F747B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F5F5F"/>
        </a:hlink>
        <a:folHlink>
          <a:srgbClr val="BA121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0B0B"/>
        </a:dk1>
        <a:lt1>
          <a:srgbClr val="FFFFFF"/>
        </a:lt1>
        <a:dk2>
          <a:srgbClr val="3C0000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00"/>
        </a:hlink>
        <a:folHlink>
          <a:srgbClr val="CC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5192B"/>
        </a:dk1>
        <a:lt1>
          <a:srgbClr val="FFFFFF"/>
        </a:lt1>
        <a:dk2>
          <a:srgbClr val="666699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00"/>
        </a:hlink>
        <a:folHlink>
          <a:srgbClr val="4837C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6001A"/>
        </a:dk1>
        <a:lt1>
          <a:srgbClr val="FFFFFF"/>
        </a:lt1>
        <a:dk2>
          <a:srgbClr val="666699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00"/>
        </a:hlink>
        <a:folHlink>
          <a:srgbClr val="FF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54"/>
        </a:dk1>
        <a:lt1>
          <a:srgbClr val="FFFFFF"/>
        </a:lt1>
        <a:dk2>
          <a:srgbClr val="666699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9900"/>
        </a:hlink>
        <a:folHlink>
          <a:srgbClr val="0000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0054B"/>
        </a:dk1>
        <a:lt1>
          <a:srgbClr val="FFFFFF"/>
        </a:lt1>
        <a:dk2>
          <a:srgbClr val="808080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AACCE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9527B"/>
        </a:dk1>
        <a:lt1>
          <a:srgbClr val="FFFFCC"/>
        </a:lt1>
        <a:dk2>
          <a:srgbClr val="808080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8D8E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76949"/>
        </a:dk1>
        <a:lt1>
          <a:srgbClr val="FFFFFF"/>
        </a:lt1>
        <a:dk2>
          <a:srgbClr val="66669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9900"/>
        </a:hlink>
        <a:folHlink>
          <a:srgbClr val="A452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CC9900"/>
        </a:dk2>
        <a:lt2>
          <a:srgbClr val="7C1302"/>
        </a:lt2>
        <a:accent1>
          <a:srgbClr val="CC9900"/>
        </a:accent1>
        <a:accent2>
          <a:srgbClr val="CC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330066"/>
        </a:lt2>
        <a:accent1>
          <a:srgbClr val="CCCC00"/>
        </a:accent1>
        <a:accent2>
          <a:srgbClr val="66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Globe">
  <a:themeElements>
    <a:clrScheme name="">
      <a:dk1>
        <a:srgbClr val="0066CC"/>
      </a:dk1>
      <a:lt1>
        <a:srgbClr val="FFFFFF"/>
      </a:lt1>
      <a:dk2>
        <a:srgbClr val="003B76"/>
      </a:dk2>
      <a:lt2>
        <a:srgbClr val="CCECFF"/>
      </a:lt2>
      <a:accent1>
        <a:srgbClr val="33CCCC"/>
      </a:accent1>
      <a:accent2>
        <a:srgbClr val="66CCF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CC"/>
      </a:hlink>
      <a:folHlink>
        <a:srgbClr val="FFCC66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800000"/>
        </a:dk1>
        <a:lt1>
          <a:srgbClr val="FFFFFF"/>
        </a:lt1>
        <a:dk2>
          <a:srgbClr val="6221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ADF6C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F6969"/>
        </a:dk1>
        <a:lt1>
          <a:srgbClr val="FFFFFF"/>
        </a:lt1>
        <a:dk2>
          <a:srgbClr val="5F4545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FD375"/>
        </a:hlink>
        <a:folHlink>
          <a:srgbClr val="98BB9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CC"/>
        </a:dk1>
        <a:lt1>
          <a:srgbClr val="FFFFFF"/>
        </a:lt1>
        <a:dk2>
          <a:srgbClr val="003B76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8080"/>
        </a:dk1>
        <a:lt1>
          <a:srgbClr val="FFFFFF"/>
        </a:lt1>
        <a:dk2>
          <a:srgbClr val="005856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1ACE9F"/>
        </a:hlink>
        <a:folHlink>
          <a:srgbClr val="948CC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F8656"/>
        </a:dk1>
        <a:lt1>
          <a:srgbClr val="FFFFFF"/>
        </a:lt1>
        <a:dk2>
          <a:srgbClr val="3C543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3D588"/>
        </a:hlink>
        <a:folHlink>
          <a:srgbClr val="6F99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ABE9D"/>
        </a:dk1>
        <a:lt1>
          <a:srgbClr val="FFFFFF"/>
        </a:lt1>
        <a:dk2>
          <a:srgbClr val="5B7B65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CC"/>
        </a:hlink>
        <a:folHlink>
          <a:srgbClr val="9CE8A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86B5D"/>
        </a:dk1>
        <a:lt1>
          <a:srgbClr val="FFFFFF"/>
        </a:lt1>
        <a:dk2>
          <a:srgbClr val="4C4E44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8BE67"/>
        </a:hlink>
        <a:folHlink>
          <a:srgbClr val="C0C64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DD"/>
        </a:dk1>
        <a:lt1>
          <a:srgbClr val="000000"/>
        </a:lt1>
        <a:dk2>
          <a:srgbClr val="98977A"/>
        </a:dk2>
        <a:lt2>
          <a:srgbClr val="000000"/>
        </a:lt2>
        <a:accent1>
          <a:srgbClr val="BDCDA7"/>
        </a:accent1>
        <a:accent2>
          <a:srgbClr val="A0D0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r="http://schemas.openxmlformats.org/officeDocument/2006/relationships" xmlns:a="http://schemas.openxmlformats.org/drawingml/2006/main" name="剪纸艺术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00CC99"/>
      </a:accent1>
      <a:accent2>
        <a:srgbClr val="3333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CCFF"/>
      </a:hlink>
      <a:folHlink>
        <a:srgbClr val="B2B2B2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r="http://schemas.openxmlformats.org/officeDocument/2006/relationships" xmlns:a="http://schemas.openxmlformats.org/drawingml/2006/main" name="默认设计模板_2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1">
      <vt:lpstr>Arial</vt:lpstr>
      <vt:lpstr>Calibri</vt:lpstr>
      <vt:lpstr>宋体</vt:lpstr>
      <vt:lpstr>华文宋体</vt:lpstr>
      <vt:lpstr>Times New Roman</vt:lpstr>
      <vt:lpstr>Wingdings</vt:lpstr>
      <vt:lpstr>PMingLiU</vt:lpstr>
      <vt:lpstr>新宋体</vt:lpstr>
      <vt:lpstr>Verdana</vt:lpstr>
      <vt:lpstr>华文行楷</vt:lpstr>
      <vt:lpstr>幼圆</vt:lpstr>
      <vt:lpstr>Office Theme</vt:lpstr>
      <vt:lpstr>PowerPoint Presentation</vt:lpstr>
      <vt:lpstr>PowerPoint Presentation</vt:lpstr>
      <vt:lpstr>吸烟祸害</vt:lpstr>
      <vt:lpstr>PowerPoint Presentation</vt:lpstr>
      <vt:lpstr>PowerPoint Presentation</vt:lpstr>
      <vt:lpstr>吸烟会引起什么疾病?</vt:lpstr>
      <vt:lpstr>     严峻形势  </vt:lpstr>
      <vt:lpstr>吸烟,肺癌得开始</vt:lpstr>
      <vt:lpstr>创建无烟环境,享受健康生活</vt:lpstr>
      <vt:lpstr/>
      <vt:lpstr>吸烟有哪些危害??? </vt:lpstr>
      <vt:lpstr>PowerPoint Presentation</vt:lpstr>
      <vt:lpstr>吸烟有哪些危害??? </vt:lpstr>
      <vt:lpstr>吸烟有哪些危害???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2024-09-19T16:03:41.533</cp:lastPrinted>
  <dcterms:created xsi:type="dcterms:W3CDTF">2024-09-19T08:03:41Z</dcterms:created>
  <dcterms:modified xsi:type="dcterms:W3CDTF">2024-09-19T08:03:43Z</dcterms:modified>
</cp:coreProperties>
</file>