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6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24F82E-ED01-43C5-90F0-CCDC509E1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E2E03-1875-4BF9-A45C-ACD690BCB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B44BF-1C34-4C02-812C-975A41F81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59182-6C60-47E7-BA05-E36A3F82E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0C800F-9C11-4FD1-BE01-B6861EBDA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633B7D-25D2-4A15-BFC6-4E26F238E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A1B3FE-EA86-4858-9FBC-BDE051296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D27D7-5893-44D2-863D-7A86068CE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6BC65-DDC0-4C85-BCEE-B7472B89B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8EEFA-0CF2-4D89-837D-397AE2E7A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35D396-55C5-428F-A1F4-F39D169EC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1000" b="1" i="1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1000" b="1" i="1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1000" b="1" i="1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Override" Target="../theme/themeOverride1.xml" /><Relationship Id="rId3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Relationship Id="rId4" Type="http://schemas.openxmlformats.org/officeDocument/2006/relationships/hyperlink" Target="http://www.zmlady.com/home/2008/0617/article_121_1.html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2713304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921000" y="2338705"/>
            <a:ext cx="610235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6000" b="1" i="0">
                <a:solidFill>
                  <a:srgbClr val="0070C0"/>
                </a:solidFill>
                <a:effectLst/>
                <a:latin typeface="Arial" pitchFamily="34" charset="0"/>
                <a:ea typeface="微软雅黑"/>
                <a:cs typeface="Arial" pitchFamily="34" charset="0"/>
                <a:sym typeface="+mn-ea"/>
              </a:rPr>
              <a:t>Unit 6 Games</a:t>
            </a:r>
            <a:endParaRPr lang="en-US" altLang="zh-CN" sz="6000" b="1" i="0">
              <a:solidFill>
                <a:srgbClr val="0070C0"/>
              </a:solidFill>
              <a:effectLst/>
              <a:latin typeface="Arial" pitchFamily="34" charset="0"/>
              <a:ea typeface="微软雅黑"/>
              <a:cs typeface="Arial" pitchFamily="34" charset="0"/>
              <a:sym typeface="+mn-ea"/>
            </a:endParaRPr>
          </a:p>
        </p:txBody>
      </p:sp>
      <p:sp>
        <p:nvSpPr>
          <p:cNvPr id="25603" name="TextBox 2"/>
          <p:cNvSpPr txBox="1"/>
          <p:nvPr/>
        </p:nvSpPr>
        <p:spPr>
          <a:xfrm>
            <a:off x="5096828" y="3413125"/>
            <a:ext cx="2489200" cy="8115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</a:pPr>
            <a:r>
              <a:rPr lang="zh-CN" altLang="en-US" sz="3600" b="1" i="0">
                <a:solidFill>
                  <a:srgbClr val="0070C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第</a:t>
            </a:r>
            <a:r>
              <a:rPr lang="en-US" altLang="zh-CN" sz="3600" b="1" i="0">
                <a:solidFill>
                  <a:srgbClr val="0070C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5</a:t>
            </a:r>
            <a:r>
              <a:rPr lang="zh-CN" altLang="en-US" sz="3600" b="1" i="0">
                <a:solidFill>
                  <a:srgbClr val="0070C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课时</a:t>
            </a:r>
            <a:endParaRPr lang="zh-CN" altLang="en-US" sz="3600" b="1" i="0">
              <a:solidFill>
                <a:srgbClr val="0070C0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25604" name="TextBox 3"/>
          <p:cNvSpPr txBox="1"/>
          <p:nvPr/>
        </p:nvSpPr>
        <p:spPr>
          <a:xfrm>
            <a:off x="4944110" y="4076700"/>
            <a:ext cx="2994660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buSzTx/>
            </a:pPr>
            <a:r>
              <a:rPr lang="en-US" altLang="zh-CN" sz="2800" b="1" i="0">
                <a:solidFill>
                  <a:srgbClr val="0070C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Parts 6a&amp;6b</a:t>
            </a:r>
            <a:endParaRPr lang="en-US" altLang="zh-CN" sz="2800" b="1" i="0">
              <a:solidFill>
                <a:srgbClr val="0070C0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09440" y="735965"/>
            <a:ext cx="37268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fontAlgn="auto">
              <a:spcBef>
                <a:spcPct val="0"/>
              </a:spcBef>
            </a:pPr>
            <a:r>
              <a:rPr lang="en-US" altLang="zh-CN" sz="32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  Join in </a:t>
            </a:r>
            <a:endParaRPr lang="en-US" altLang="zh-CN" sz="32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itchFamily="34" charset="0"/>
            </a:endParaRPr>
          </a:p>
          <a:p>
            <a:pPr algn="l" fontAlgn="auto">
              <a:spcBef>
                <a:spcPct val="0"/>
              </a:spcBef>
            </a:pPr>
            <a:r>
              <a:rPr lang="zh-CN" altLang="en-US" sz="32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四年级上册</a:t>
            </a:r>
            <a:endParaRPr lang="zh-CN" altLang="en-US" sz="32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81" name="矩形 105480"/>
          <p:cNvSpPr/>
          <p:nvPr/>
        </p:nvSpPr>
        <p:spPr>
          <a:xfrm rot="5400000">
            <a:off x="4721225" y="2767330"/>
            <a:ext cx="2894330" cy="1323340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194" name="文本框 5127"/>
          <p:cNvSpPr txBox="1"/>
          <p:nvPr/>
        </p:nvSpPr>
        <p:spPr>
          <a:xfrm>
            <a:off x="1346835" y="434975"/>
            <a:ext cx="45288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rgbClr val="7030A0"/>
                </a:solidFill>
                <a:ea typeface="宋体" panose="02010600030101010101" pitchFamily="2" charset="-122"/>
                <a:cs typeface="Arial" pitchFamily="34" charset="0"/>
              </a:rPr>
              <a:t>Guessing game:</a:t>
            </a:r>
            <a:endParaRPr lang="en-US" altLang="zh-CN" sz="4400" b="1" i="0">
              <a:solidFill>
                <a:srgbClr val="7030A0"/>
              </a:solidFill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5130" name="动作按钮: 帮助 5129"/>
          <p:cNvSpPr/>
          <p:nvPr/>
        </p:nvSpPr>
        <p:spPr>
          <a:xfrm>
            <a:off x="3944303" y="1814830"/>
            <a:ext cx="4608512" cy="1944688"/>
          </a:xfrm>
          <a:prstGeom prst="actionButtonHelp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sz="4400" b="1">
              <a:solidFill>
                <a:srgbClr val="0000CC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32" name="文本框 5131"/>
          <p:cNvSpPr txBox="1"/>
          <p:nvPr/>
        </p:nvSpPr>
        <p:spPr>
          <a:xfrm>
            <a:off x="3944462" y="4876165"/>
            <a:ext cx="398843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It’s a</a:t>
            </a:r>
            <a:r>
              <a:rPr lang="en-US" altLang="zh-CN" i="0"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i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rectangle</a:t>
            </a:r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.</a:t>
            </a:r>
            <a:endParaRPr lang="en-US" altLang="zh-CN" sz="4400" b="1" i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134" name="文本框 5133"/>
          <p:cNvSpPr txBox="1"/>
          <p:nvPr/>
        </p:nvSpPr>
        <p:spPr>
          <a:xfrm>
            <a:off x="4079875" y="2349500"/>
            <a:ext cx="4176713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i="0">
                <a:solidFill>
                  <a:srgbClr val="0070C0"/>
                </a:solidFill>
                <a:latin typeface="Arial" pitchFamily="34" charset="0"/>
                <a:ea typeface="宋体" panose="02010600030101010101" pitchFamily="2" charset="-122"/>
              </a:rPr>
              <a:t>What shape is it?</a:t>
            </a:r>
            <a:endParaRPr lang="en-US" altLang="zh-CN" sz="4000" b="1" i="0">
              <a:solidFill>
                <a:srgbClr val="0070C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dur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5.55112E-17 L -2.5E-06 -0.14583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/>
      <p:bldP spid="5132" grpId="0"/>
      <p:bldP spid="51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77" name="直角三角形 105476"/>
          <p:cNvSpPr/>
          <p:nvPr/>
        </p:nvSpPr>
        <p:spPr>
          <a:xfrm flipH="1" flipV="1">
            <a:off x="4727575" y="2060258"/>
            <a:ext cx="2736850" cy="273685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194" name="文本框 5127"/>
          <p:cNvSpPr txBox="1"/>
          <p:nvPr/>
        </p:nvSpPr>
        <p:spPr>
          <a:xfrm>
            <a:off x="1346835" y="434975"/>
            <a:ext cx="45288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rgbClr val="7030A0"/>
                </a:solidFill>
                <a:ea typeface="宋体" panose="02010600030101010101" pitchFamily="2" charset="-122"/>
                <a:cs typeface="Arial" pitchFamily="34" charset="0"/>
              </a:rPr>
              <a:t>Guessing game:</a:t>
            </a:r>
            <a:endParaRPr lang="en-US" altLang="zh-CN" sz="4400" b="1" i="0">
              <a:solidFill>
                <a:srgbClr val="7030A0"/>
              </a:solidFill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5130" name="动作按钮: 帮助 5129"/>
          <p:cNvSpPr/>
          <p:nvPr/>
        </p:nvSpPr>
        <p:spPr>
          <a:xfrm>
            <a:off x="3944303" y="1814830"/>
            <a:ext cx="4608512" cy="1944688"/>
          </a:xfrm>
          <a:prstGeom prst="actionButtonHelp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sz="4400" b="1">
              <a:solidFill>
                <a:srgbClr val="0000CC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32" name="文本框 5131"/>
          <p:cNvSpPr txBox="1"/>
          <p:nvPr/>
        </p:nvSpPr>
        <p:spPr>
          <a:xfrm>
            <a:off x="4156552" y="4876165"/>
            <a:ext cx="356425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It’s a</a:t>
            </a:r>
            <a:r>
              <a:rPr lang="en-US" altLang="zh-CN" i="0"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i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triangle</a:t>
            </a:r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.</a:t>
            </a:r>
            <a:endParaRPr lang="en-US" altLang="zh-CN" sz="4400" b="1" i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134" name="文本框 5133"/>
          <p:cNvSpPr txBox="1"/>
          <p:nvPr/>
        </p:nvSpPr>
        <p:spPr>
          <a:xfrm>
            <a:off x="4079875" y="2349500"/>
            <a:ext cx="4176713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i="0">
                <a:solidFill>
                  <a:srgbClr val="0070C0"/>
                </a:solidFill>
                <a:latin typeface="Arial" pitchFamily="34" charset="0"/>
                <a:ea typeface="宋体" panose="02010600030101010101" pitchFamily="2" charset="-122"/>
              </a:rPr>
              <a:t>What shape is it?</a:t>
            </a:r>
            <a:endParaRPr lang="en-US" altLang="zh-CN" sz="4000" b="1" i="0">
              <a:solidFill>
                <a:srgbClr val="0070C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dur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5.55112E-17 L -2.5E-06 -0.14583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/>
      <p:bldP spid="5132" grpId="0"/>
      <p:bldP spid="51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矩形 5126"/>
          <p:cNvSpPr/>
          <p:nvPr/>
        </p:nvSpPr>
        <p:spPr>
          <a:xfrm rot="2670173">
            <a:off x="5116195" y="2357755"/>
            <a:ext cx="1936750" cy="208343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194" name="文本框 5127"/>
          <p:cNvSpPr txBox="1"/>
          <p:nvPr/>
        </p:nvSpPr>
        <p:spPr>
          <a:xfrm>
            <a:off x="1346835" y="434975"/>
            <a:ext cx="45288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rgbClr val="7030A0"/>
                </a:solidFill>
                <a:ea typeface="宋体" panose="02010600030101010101" pitchFamily="2" charset="-122"/>
                <a:cs typeface="Arial" pitchFamily="34" charset="0"/>
              </a:rPr>
              <a:t>Guessing game:</a:t>
            </a:r>
            <a:endParaRPr lang="en-US" altLang="zh-CN" sz="4400" b="1" i="0">
              <a:solidFill>
                <a:srgbClr val="7030A0"/>
              </a:solidFill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5130" name="动作按钮: 帮助 5129"/>
          <p:cNvSpPr/>
          <p:nvPr/>
        </p:nvSpPr>
        <p:spPr>
          <a:xfrm>
            <a:off x="3944303" y="1814830"/>
            <a:ext cx="4608512" cy="1944688"/>
          </a:xfrm>
          <a:prstGeom prst="actionButtonHelp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sz="4400" b="1">
              <a:solidFill>
                <a:srgbClr val="0000CC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32" name="文本框 5131"/>
          <p:cNvSpPr txBox="1"/>
          <p:nvPr/>
        </p:nvSpPr>
        <p:spPr>
          <a:xfrm>
            <a:off x="3944462" y="4797425"/>
            <a:ext cx="356171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It’s a</a:t>
            </a:r>
            <a:r>
              <a:rPr lang="en-US" altLang="zh-CN" i="0"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sz="4400" b="1" i="0">
                <a:solidFill>
                  <a:srgbClr val="FF0000"/>
                </a:solidFill>
                <a:ea typeface="宋体" panose="02010600030101010101" pitchFamily="2" charset="-122"/>
              </a:rPr>
              <a:t>square</a:t>
            </a:r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.</a:t>
            </a:r>
            <a:endParaRPr lang="en-US" altLang="zh-CN" sz="4400" b="1" i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134" name="文本框 5133"/>
          <p:cNvSpPr txBox="1"/>
          <p:nvPr/>
        </p:nvSpPr>
        <p:spPr>
          <a:xfrm>
            <a:off x="4079875" y="2349500"/>
            <a:ext cx="4176713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i="0">
                <a:solidFill>
                  <a:srgbClr val="0070C0"/>
                </a:solidFill>
                <a:latin typeface="Arial" pitchFamily="34" charset="0"/>
                <a:ea typeface="宋体" panose="02010600030101010101" pitchFamily="2" charset="-122"/>
              </a:rPr>
              <a:t>What shape is it?</a:t>
            </a:r>
            <a:endParaRPr lang="en-US" altLang="zh-CN" sz="4000" b="1" i="0">
              <a:solidFill>
                <a:srgbClr val="0070C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dur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5.55112E-17 L -2.5E-06 -0.14583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/>
      <p:bldP spid="5132" grpId="0"/>
      <p:bldP spid="5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椭圆 23556"/>
          <p:cNvSpPr>
            <a:spLocks noChangeAspect="1"/>
          </p:cNvSpPr>
          <p:nvPr/>
        </p:nvSpPr>
        <p:spPr>
          <a:xfrm>
            <a:off x="4531995" y="1373505"/>
            <a:ext cx="2839720" cy="2840990"/>
          </a:xfrm>
          <a:prstGeom prst="ellipse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0" name="动作按钮: 帮助 23559"/>
          <p:cNvSpPr/>
          <p:nvPr/>
        </p:nvSpPr>
        <p:spPr>
          <a:xfrm>
            <a:off x="3503613" y="2487295"/>
            <a:ext cx="4895850" cy="2159000"/>
          </a:xfrm>
          <a:prstGeom prst="actionButtonHelp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sz="4400" b="1">
              <a:solidFill>
                <a:srgbClr val="0000CC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文本框 23560"/>
          <p:cNvSpPr txBox="1"/>
          <p:nvPr/>
        </p:nvSpPr>
        <p:spPr>
          <a:xfrm>
            <a:off x="4707891" y="4947603"/>
            <a:ext cx="318833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It’s a</a:t>
            </a:r>
            <a:r>
              <a:rPr lang="en-US" altLang="zh-CN" i="0"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sz="4400" b="1" i="0">
                <a:solidFill>
                  <a:srgbClr val="FF0000"/>
                </a:solidFill>
                <a:ea typeface="宋体" panose="02010600030101010101" pitchFamily="2" charset="-122"/>
              </a:rPr>
              <a:t>circle</a:t>
            </a:r>
            <a:r>
              <a:rPr lang="en-US" altLang="zh-CN" sz="4400" b="1" i="0">
                <a:solidFill>
                  <a:schemeClr val="tx1"/>
                </a:solidFill>
                <a:ea typeface="宋体" panose="02010600030101010101" pitchFamily="2" charset="-122"/>
              </a:rPr>
              <a:t>.</a:t>
            </a:r>
            <a:endParaRPr lang="en-US" altLang="zh-CN" sz="4400" b="1" i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3563" name="文本框 23562"/>
          <p:cNvSpPr txBox="1"/>
          <p:nvPr/>
        </p:nvSpPr>
        <p:spPr>
          <a:xfrm>
            <a:off x="3719513" y="3213100"/>
            <a:ext cx="4176712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i="0">
                <a:solidFill>
                  <a:srgbClr val="0070C0"/>
                </a:solidFill>
                <a:latin typeface="Arial" pitchFamily="34" charset="0"/>
                <a:ea typeface="宋体" panose="02010600030101010101" pitchFamily="2" charset="-122"/>
              </a:rPr>
              <a:t>What shape is it?</a:t>
            </a:r>
            <a:endParaRPr lang="en-US" altLang="zh-CN" sz="4000" b="1" i="0">
              <a:solidFill>
                <a:srgbClr val="0070C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dur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6 4.07407E-06 L 0.00018 -0.31366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/>
      <p:bldP spid="23561" grpId="0"/>
      <p:bldP spid="235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4" name="文本框 81923"/>
          <p:cNvSpPr txBox="1"/>
          <p:nvPr/>
        </p:nvSpPr>
        <p:spPr>
          <a:xfrm>
            <a:off x="4079875" y="1268413"/>
            <a:ext cx="547211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>
              <a:latin typeface="Arial" pitchFamily="34" charset="0"/>
            </a:endParaRPr>
          </a:p>
        </p:txBody>
      </p:sp>
      <p:sp>
        <p:nvSpPr>
          <p:cNvPr id="81925" name="文本框 81924"/>
          <p:cNvSpPr txBox="1"/>
          <p:nvPr/>
        </p:nvSpPr>
        <p:spPr>
          <a:xfrm>
            <a:off x="3935413" y="1196975"/>
            <a:ext cx="61214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>
              <a:latin typeface="Arial" pitchFamily="34" charset="0"/>
            </a:endParaRPr>
          </a:p>
        </p:txBody>
      </p:sp>
      <p:sp>
        <p:nvSpPr>
          <p:cNvPr id="81928" name="文本框 81927"/>
          <p:cNvSpPr txBox="1"/>
          <p:nvPr/>
        </p:nvSpPr>
        <p:spPr>
          <a:xfrm>
            <a:off x="2289810" y="1196658"/>
            <a:ext cx="7489825" cy="3538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i="0">
                <a:solidFill>
                  <a:srgbClr val="FF0000"/>
                </a:solidFill>
                <a:latin typeface="Arial" pitchFamily="34" charset="0"/>
              </a:rPr>
              <a:t>A riddle</a:t>
            </a:r>
            <a:endParaRPr lang="zh-CN" altLang="en-US" sz="4400" i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i="0">
                <a:solidFill>
                  <a:schemeClr val="tx1"/>
                </a:solidFill>
                <a:latin typeface="Arial" pitchFamily="34" charset="0"/>
              </a:rPr>
              <a:t>It’s our favourite food.</a:t>
            </a:r>
            <a:endParaRPr lang="en-US" altLang="zh-CN" i="0">
              <a:solidFill>
                <a:schemeClr val="tx1"/>
              </a:solidFill>
              <a:latin typeface="Arial" pitchFamily="34" charset="0"/>
            </a:endParaRPr>
          </a:p>
          <a:p>
            <a:r>
              <a:rPr lang="en-US" altLang="zh-CN" i="0">
                <a:solidFill>
                  <a:schemeClr val="tx1"/>
                </a:solidFill>
                <a:latin typeface="Arial" pitchFamily="34" charset="0"/>
              </a:rPr>
              <a:t>It’s sweet, hard.</a:t>
            </a:r>
            <a:endParaRPr lang="en-US" altLang="zh-CN" i="0">
              <a:solidFill>
                <a:schemeClr val="tx1"/>
              </a:solidFill>
              <a:latin typeface="Arial" pitchFamily="34" charset="0"/>
            </a:endParaRPr>
          </a:p>
          <a:p>
            <a:r>
              <a:rPr lang="en-US" altLang="zh-CN" i="0">
                <a:solidFill>
                  <a:schemeClr val="tx1"/>
                </a:solidFill>
                <a:latin typeface="Arial" pitchFamily="34" charset="0"/>
              </a:rPr>
              <a:t>It’s brown.</a:t>
            </a:r>
            <a:r>
              <a:rPr lang="en-US" altLang="zh-CN" i="0">
                <a:latin typeface="Arial" pitchFamily="34" charset="0"/>
              </a:rPr>
              <a:t> </a:t>
            </a:r>
            <a:endParaRPr lang="en-US" altLang="zh-CN" i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1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dur="5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1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dur="5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1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23" name="图片 81922" descr="C:\Users\Administrator\Desktop\巧克力2.jpg巧克力2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375" y="1524000"/>
            <a:ext cx="5722620" cy="4650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24" name="文本框 81923"/>
          <p:cNvSpPr txBox="1"/>
          <p:nvPr/>
        </p:nvSpPr>
        <p:spPr>
          <a:xfrm>
            <a:off x="4079875" y="1268413"/>
            <a:ext cx="547211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>
              <a:latin typeface="Arial" pitchFamily="34" charset="0"/>
            </a:endParaRPr>
          </a:p>
        </p:txBody>
      </p:sp>
      <p:sp>
        <p:nvSpPr>
          <p:cNvPr id="81925" name="文本框 81924"/>
          <p:cNvSpPr txBox="1"/>
          <p:nvPr/>
        </p:nvSpPr>
        <p:spPr>
          <a:xfrm>
            <a:off x="3935413" y="1196975"/>
            <a:ext cx="61214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>
              <a:latin typeface="Arial" pitchFamily="34" charset="0"/>
            </a:endParaRPr>
          </a:p>
        </p:txBody>
      </p:sp>
      <p:sp>
        <p:nvSpPr>
          <p:cNvPr id="81926" name="矩形 81925"/>
          <p:cNvSpPr/>
          <p:nvPr/>
        </p:nvSpPr>
        <p:spPr>
          <a:xfrm>
            <a:off x="2233930" y="438785"/>
            <a:ext cx="77241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x-none" sz="4800" i="0">
                <a:solidFill>
                  <a:srgbClr val="7030A0"/>
                </a:solidFill>
                <a:cs typeface="Arial" pitchFamily="34" charset="0"/>
              </a:rPr>
              <a:t>A box </a:t>
            </a:r>
            <a:r>
              <a:rPr lang="zh-CN" altLang="x-none" sz="4800" i="0" u="sng">
                <a:solidFill>
                  <a:srgbClr val="FF0000"/>
                </a:solidFill>
                <a:cs typeface="Arial" pitchFamily="34" charset="0"/>
              </a:rPr>
              <a:t>full of</a:t>
            </a:r>
            <a:r>
              <a:rPr lang="zh-CN" altLang="x-none" sz="4800" i="0">
                <a:solidFill>
                  <a:srgbClr val="7030A0"/>
                </a:solidFill>
                <a:cs typeface="Arial" pitchFamily="34" charset="0"/>
              </a:rPr>
              <a:t> chocolates</a:t>
            </a:r>
            <a:endParaRPr lang="en-US" altLang="zh-CN" sz="4800" i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81927" name="矩形 81926"/>
          <p:cNvSpPr/>
          <p:nvPr/>
        </p:nvSpPr>
        <p:spPr>
          <a:xfrm>
            <a:off x="4220211" y="3114358"/>
            <a:ext cx="3028315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x-none" sz="4800" i="0">
                <a:solidFill>
                  <a:srgbClr val="FF3300"/>
                </a:solidFill>
                <a:cs typeface="Arial" pitchFamily="34" charset="0"/>
              </a:rPr>
              <a:t>chocolate</a:t>
            </a:r>
            <a:endParaRPr lang="zh-CN" altLang="x-none" sz="4800" i="0">
              <a:solidFill>
                <a:srgbClr val="FF3300"/>
              </a:solidFill>
              <a:cs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dur="68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1926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5" name="矩形 32774"/>
          <p:cNvSpPr/>
          <p:nvPr/>
        </p:nvSpPr>
        <p:spPr>
          <a:xfrm>
            <a:off x="2832418" y="1780540"/>
            <a:ext cx="7416800" cy="3169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A box full of </a:t>
            </a:r>
            <a:r>
              <a:rPr lang="zh-CN" altLang="x-none" i="0" u="sng">
                <a:solidFill>
                  <a:schemeClr val="tx1"/>
                </a:solidFill>
                <a:latin typeface="Arial" pitchFamily="34" charset="0"/>
              </a:rPr>
              <a:t>chocolates</a:t>
            </a:r>
            <a:r>
              <a:rPr lang="en-US" altLang="zh-CN" i="0" u="sng">
                <a:solidFill>
                  <a:schemeClr val="tx1"/>
                </a:solidFill>
                <a:latin typeface="Arial" pitchFamily="34" charset="0"/>
              </a:rPr>
              <a:t>,</a:t>
            </a:r>
            <a:endParaRPr lang="en-US" altLang="zh-CN" i="0" u="sng">
              <a:solidFill>
                <a:schemeClr val="tx1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</a:pPr>
            <a:endParaRPr lang="en-US" altLang="zh-CN" i="0" u="sng">
              <a:solidFill>
                <a:schemeClr val="tx1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</a:pPr>
            <a:endParaRPr lang="zh-CN" altLang="x-none" i="0">
              <a:solidFill>
                <a:schemeClr val="tx1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</a:pPr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A box full of </a:t>
            </a:r>
            <a:r>
              <a:rPr lang="zh-CN" altLang="x-none" i="0" u="sng">
                <a:solidFill>
                  <a:schemeClr val="tx1"/>
                </a:solidFill>
                <a:latin typeface="Arial" pitchFamily="34" charset="0"/>
              </a:rPr>
              <a:t>chocolates,</a:t>
            </a:r>
            <a:endParaRPr lang="en-US" altLang="zh-CN" i="0" u="sng">
              <a:solidFill>
                <a:schemeClr val="tx1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</a:pPr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                       </a:t>
            </a:r>
            <a:endParaRPr lang="zh-CN" altLang="x-none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2786" name="文本框 32785"/>
          <p:cNvSpPr txBox="1"/>
          <p:nvPr/>
        </p:nvSpPr>
        <p:spPr>
          <a:xfrm>
            <a:off x="2832418" y="4488815"/>
            <a:ext cx="74168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i="0">
                <a:solidFill>
                  <a:srgbClr val="0070C0"/>
                </a:solidFill>
                <a:latin typeface="Arial" pitchFamily="34" charset="0"/>
              </a:rPr>
              <a:t>Is my prize </a:t>
            </a:r>
            <a:r>
              <a:rPr lang="en-US" altLang="zh-CN" i="0" u="sng">
                <a:solidFill>
                  <a:srgbClr val="FF3300"/>
                </a:solidFill>
                <a:latin typeface="Arial" pitchFamily="34" charset="0"/>
              </a:rPr>
              <a:t>today.</a:t>
            </a:r>
            <a:endParaRPr lang="en-US" altLang="zh-CN" i="0" u="sng">
              <a:solidFill>
                <a:srgbClr val="FF3300"/>
              </a:solidFill>
              <a:latin typeface="Arial" pitchFamily="34" charset="0"/>
            </a:endParaRPr>
          </a:p>
        </p:txBody>
      </p:sp>
      <p:sp>
        <p:nvSpPr>
          <p:cNvPr id="32787" name="文本框 32786"/>
          <p:cNvSpPr txBox="1"/>
          <p:nvPr/>
        </p:nvSpPr>
        <p:spPr>
          <a:xfrm>
            <a:off x="2832418" y="2712403"/>
            <a:ext cx="69135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i="0">
                <a:solidFill>
                  <a:srgbClr val="0070C0"/>
                </a:solidFill>
                <a:latin typeface="Arial" pitchFamily="34" charset="0"/>
              </a:rPr>
              <a:t>Hip, hip, </a:t>
            </a:r>
            <a:r>
              <a:rPr lang="en-US" altLang="zh-CN" i="0" u="sng">
                <a:solidFill>
                  <a:srgbClr val="FF3300"/>
                </a:solidFill>
                <a:latin typeface="Arial" pitchFamily="34" charset="0"/>
              </a:rPr>
              <a:t>hooray.</a:t>
            </a:r>
            <a:endParaRPr lang="en-US" altLang="zh-CN" i="0" u="sng">
              <a:solidFill>
                <a:srgbClr val="FF3300"/>
              </a:solidFill>
              <a:latin typeface="Arial" pitchFamily="34" charset="0"/>
            </a:endParaRPr>
          </a:p>
        </p:txBody>
      </p:sp>
      <p:sp>
        <p:nvSpPr>
          <p:cNvPr id="32788" name="文本框 32787"/>
          <p:cNvSpPr txBox="1"/>
          <p:nvPr/>
        </p:nvSpPr>
        <p:spPr>
          <a:xfrm>
            <a:off x="2230120" y="548640"/>
            <a:ext cx="727456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i="0">
                <a:solidFill>
                  <a:srgbClr val="FF0000"/>
                </a:solidFill>
                <a:latin typeface="Arial" pitchFamily="34" charset="0"/>
              </a:rPr>
              <a:t>A  poem — my prize</a:t>
            </a:r>
            <a:endParaRPr lang="en-US" altLang="zh-CN" sz="4400" i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8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8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787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786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839" name="图片 33838" descr="礼盒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60350"/>
            <a:ext cx="8316913" cy="5551488"/>
          </a:xfrm>
          <a:prstGeom prst="rect">
            <a:avLst/>
          </a:prstGeom>
          <a:solidFill>
            <a:srgbClr val="993300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3800" name="矩形 33799"/>
          <p:cNvSpPr/>
          <p:nvPr/>
        </p:nvSpPr>
        <p:spPr>
          <a:xfrm rot="-532891">
            <a:off x="5303838" y="3429000"/>
            <a:ext cx="792162" cy="385763"/>
          </a:xfrm>
          <a:prstGeom prst="rect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02" name="矩形 33801"/>
          <p:cNvSpPr/>
          <p:nvPr/>
        </p:nvSpPr>
        <p:spPr>
          <a:xfrm rot="-471199">
            <a:off x="6600825" y="3213100"/>
            <a:ext cx="431800" cy="431800"/>
          </a:xfrm>
          <a:prstGeom prst="rect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08" name="椭圆 33807"/>
          <p:cNvSpPr/>
          <p:nvPr/>
        </p:nvSpPr>
        <p:spPr>
          <a:xfrm>
            <a:off x="7464425" y="3068638"/>
            <a:ext cx="576263" cy="503237"/>
          </a:xfrm>
          <a:prstGeom prst="ellipse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21" name="直接连接符 33820"/>
          <p:cNvSpPr/>
          <p:nvPr/>
        </p:nvSpPr>
        <p:spPr>
          <a:xfrm flipH="1" flipV="1">
            <a:off x="2927350" y="1844675"/>
            <a:ext cx="1368425" cy="15843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33823" name="直接连接符 33822"/>
          <p:cNvSpPr/>
          <p:nvPr/>
        </p:nvSpPr>
        <p:spPr>
          <a:xfrm flipV="1">
            <a:off x="7825105" y="1045210"/>
            <a:ext cx="1366520" cy="216662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33824" name="直接连接符 33823"/>
          <p:cNvSpPr/>
          <p:nvPr/>
        </p:nvSpPr>
        <p:spPr>
          <a:xfrm flipH="1" flipV="1">
            <a:off x="4839335" y="1269365"/>
            <a:ext cx="824865" cy="215963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33825" name="直接连接符 33824"/>
          <p:cNvSpPr/>
          <p:nvPr/>
        </p:nvSpPr>
        <p:spPr>
          <a:xfrm flipV="1">
            <a:off x="6743700" y="930910"/>
            <a:ext cx="317500" cy="228219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33826" name="文本框 33825"/>
          <p:cNvSpPr txBox="1"/>
          <p:nvPr/>
        </p:nvSpPr>
        <p:spPr>
          <a:xfrm>
            <a:off x="1524000" y="1125538"/>
            <a:ext cx="17287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3200" i="0">
                <a:solidFill>
                  <a:srgbClr val="49D36A"/>
                </a:solidFill>
                <a:latin typeface="Arial" pitchFamily="34" charset="0"/>
              </a:rPr>
              <a:t>tri</a:t>
            </a:r>
            <a:r>
              <a:rPr lang="en-US" altLang="zh-CN" sz="3200" i="0">
                <a:solidFill>
                  <a:schemeClr val="tx1"/>
                </a:solidFill>
                <a:latin typeface="Arial" pitchFamily="34" charset="0"/>
              </a:rPr>
              <a:t>angle</a:t>
            </a:r>
            <a:endParaRPr lang="en-US" altLang="zh-CN" sz="3200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29" name="文本框 33828"/>
          <p:cNvSpPr txBox="1"/>
          <p:nvPr/>
        </p:nvSpPr>
        <p:spPr>
          <a:xfrm>
            <a:off x="6096000" y="404813"/>
            <a:ext cx="1728788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spcBef>
                <a:spcPct val="0"/>
              </a:spcBef>
            </a:pPr>
            <a:r>
              <a:rPr lang="en-US" altLang="zh-CN" sz="3200" i="0">
                <a:solidFill>
                  <a:srgbClr val="CC00FF"/>
                </a:solidFill>
                <a:latin typeface="Arial" pitchFamily="34" charset="0"/>
              </a:rPr>
              <a:t>squ</a:t>
            </a:r>
            <a:r>
              <a:rPr lang="en-US" altLang="zh-CN" sz="3200" i="0">
                <a:solidFill>
                  <a:schemeClr val="tx1"/>
                </a:solidFill>
                <a:latin typeface="Arial" pitchFamily="34" charset="0"/>
              </a:rPr>
              <a:t>are</a:t>
            </a:r>
            <a:r>
              <a:rPr lang="en-US" altLang="zh-CN" sz="3200" b="0" i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en-US" altLang="zh-CN" sz="3200" b="0" i="0">
                <a:solidFill>
                  <a:srgbClr val="CC99FF"/>
                </a:solidFill>
                <a:latin typeface="Arial" pitchFamily="34" charset="0"/>
              </a:rPr>
              <a:t>  </a:t>
            </a:r>
            <a:endParaRPr lang="en-US" altLang="zh-CN" sz="3200" b="0" i="0">
              <a:solidFill>
                <a:srgbClr val="CC99FF"/>
              </a:solidFill>
              <a:latin typeface="Arial" pitchFamily="34" charset="0"/>
            </a:endParaRPr>
          </a:p>
          <a:p>
            <a:pPr algn="l"/>
            <a:endParaRPr lang="en-US" altLang="zh-CN" sz="3200" b="0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30" name="文本框 33829"/>
          <p:cNvSpPr txBox="1"/>
          <p:nvPr/>
        </p:nvSpPr>
        <p:spPr>
          <a:xfrm>
            <a:off x="8688388" y="549275"/>
            <a:ext cx="13684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3200" i="0">
                <a:solidFill>
                  <a:schemeClr val="tx1"/>
                </a:solidFill>
                <a:latin typeface="Arial" pitchFamily="34" charset="0"/>
              </a:rPr>
              <a:t>c</a:t>
            </a:r>
            <a:r>
              <a:rPr lang="en-US" altLang="zh-CN" sz="3200" i="0">
                <a:solidFill>
                  <a:srgbClr val="FF3300"/>
                </a:solidFill>
                <a:latin typeface="Arial" pitchFamily="34" charset="0"/>
              </a:rPr>
              <a:t>ir</a:t>
            </a:r>
            <a:r>
              <a:rPr lang="en-US" altLang="zh-CN" sz="3200" i="0">
                <a:solidFill>
                  <a:schemeClr val="tx1"/>
                </a:solidFill>
                <a:latin typeface="Arial" pitchFamily="34" charset="0"/>
              </a:rPr>
              <a:t>cle</a:t>
            </a:r>
            <a:endParaRPr lang="en-US" altLang="zh-CN" sz="3200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31" name="文本框 33830"/>
          <p:cNvSpPr txBox="1"/>
          <p:nvPr/>
        </p:nvSpPr>
        <p:spPr>
          <a:xfrm>
            <a:off x="3648075" y="692150"/>
            <a:ext cx="2160588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spcBef>
                <a:spcPct val="0"/>
              </a:spcBef>
            </a:pPr>
            <a:r>
              <a:rPr lang="en-US" altLang="zh-CN" sz="3200" i="0">
                <a:latin typeface="Arial" pitchFamily="34" charset="0"/>
              </a:rPr>
              <a:t>rect</a:t>
            </a:r>
            <a:r>
              <a:rPr lang="en-US" altLang="zh-CN" sz="3200" i="0">
                <a:solidFill>
                  <a:schemeClr val="tx1"/>
                </a:solidFill>
                <a:latin typeface="Arial" pitchFamily="34" charset="0"/>
              </a:rPr>
              <a:t>angle</a:t>
            </a:r>
            <a:endParaRPr lang="en-US" altLang="zh-CN" sz="3200" i="0">
              <a:solidFill>
                <a:schemeClr val="tx1"/>
              </a:solidFill>
              <a:latin typeface="Arial" pitchFamily="34" charset="0"/>
            </a:endParaRPr>
          </a:p>
          <a:p>
            <a:pPr algn="l"/>
            <a:endParaRPr lang="en-US" altLang="zh-CN" sz="3200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45" name="等腰三角形 33844"/>
          <p:cNvSpPr/>
          <p:nvPr/>
        </p:nvSpPr>
        <p:spPr>
          <a:xfrm rot="-641988">
            <a:off x="4224338" y="3933825"/>
            <a:ext cx="863600" cy="504825"/>
          </a:xfrm>
          <a:prstGeom prst="triangle">
            <a:avLst>
              <a:gd name="adj" fmla="val 50000"/>
            </a:avLst>
          </a:prstGeom>
          <a:solidFill>
            <a:srgbClr val="663300"/>
          </a:solidFill>
          <a:ln w="9525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46" name="矩形 33845"/>
          <p:cNvSpPr/>
          <p:nvPr/>
        </p:nvSpPr>
        <p:spPr>
          <a:xfrm rot="-532891">
            <a:off x="5519738" y="3933825"/>
            <a:ext cx="792162" cy="385763"/>
          </a:xfrm>
          <a:prstGeom prst="rect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47" name="矩形 33846"/>
          <p:cNvSpPr/>
          <p:nvPr/>
        </p:nvSpPr>
        <p:spPr>
          <a:xfrm rot="-471199">
            <a:off x="6816725" y="3789363"/>
            <a:ext cx="431800" cy="431800"/>
          </a:xfrm>
          <a:prstGeom prst="rect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48" name="椭圆 33847"/>
          <p:cNvSpPr/>
          <p:nvPr/>
        </p:nvSpPr>
        <p:spPr>
          <a:xfrm>
            <a:off x="7751763" y="3716338"/>
            <a:ext cx="576262" cy="503237"/>
          </a:xfrm>
          <a:prstGeom prst="ellipse">
            <a:avLst/>
          </a:prstGeom>
          <a:solidFill>
            <a:srgbClr val="6633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49" name="矩形 33848"/>
          <p:cNvSpPr/>
          <p:nvPr/>
        </p:nvSpPr>
        <p:spPr>
          <a:xfrm>
            <a:off x="2063750" y="5229225"/>
            <a:ext cx="77597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and</a:t>
            </a:r>
            <a:endParaRPr lang="en-US" altLang="zh-CN" i="0">
              <a:solidFill>
                <a:schemeClr val="tx1"/>
              </a:solidFill>
              <a:latin typeface="Arial" pitchFamily="34" charset="0"/>
            </a:endParaRPr>
          </a:p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and</a:t>
            </a:r>
            <a:endParaRPr lang="en-US" altLang="zh-CN" sz="3600" i="0">
              <a:solidFill>
                <a:srgbClr val="CC00FF"/>
              </a:solidFill>
              <a:latin typeface="Arial" pitchFamily="34" charset="0"/>
            </a:endParaRPr>
          </a:p>
        </p:txBody>
      </p:sp>
      <p:sp>
        <p:nvSpPr>
          <p:cNvPr id="33850" name="等腰三角形 33849"/>
          <p:cNvSpPr/>
          <p:nvPr/>
        </p:nvSpPr>
        <p:spPr>
          <a:xfrm rot="-641988">
            <a:off x="3935413" y="3357563"/>
            <a:ext cx="863600" cy="504825"/>
          </a:xfrm>
          <a:prstGeom prst="triangle">
            <a:avLst>
              <a:gd name="adj" fmla="val 50000"/>
            </a:avLst>
          </a:prstGeom>
          <a:solidFill>
            <a:srgbClr val="663300"/>
          </a:solidFill>
          <a:ln w="9525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853" name="矩形 33852"/>
          <p:cNvSpPr/>
          <p:nvPr/>
        </p:nvSpPr>
        <p:spPr>
          <a:xfrm>
            <a:off x="2293938" y="5229225"/>
            <a:ext cx="2413000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Triangle</a:t>
            </a:r>
            <a:r>
              <a:rPr lang="zh-CN" altLang="x-none" i="0">
                <a:solidFill>
                  <a:srgbClr val="FF3300"/>
                </a:solidFill>
                <a:latin typeface="Arial" pitchFamily="34" charset="0"/>
              </a:rPr>
              <a:t>s</a:t>
            </a:r>
            <a:endParaRPr lang="en-US" altLang="zh-CN" i="0">
              <a:solidFill>
                <a:srgbClr val="FF3300"/>
              </a:solidFill>
              <a:latin typeface="Arial" pitchFamily="34" charset="0"/>
            </a:endParaRPr>
          </a:p>
        </p:txBody>
      </p:sp>
      <p:sp>
        <p:nvSpPr>
          <p:cNvPr id="33854" name="矩形 33853"/>
          <p:cNvSpPr/>
          <p:nvPr/>
        </p:nvSpPr>
        <p:spPr>
          <a:xfrm>
            <a:off x="7060248" y="5228908"/>
            <a:ext cx="1792605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circle</a:t>
            </a:r>
            <a:r>
              <a:rPr lang="zh-CN" altLang="x-none" i="0">
                <a:solidFill>
                  <a:srgbClr val="FF3300"/>
                </a:solidFill>
                <a:latin typeface="Arial" pitchFamily="34" charset="0"/>
              </a:rPr>
              <a:t>s</a:t>
            </a:r>
            <a:endParaRPr lang="zh-CN" altLang="x-none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55" name="矩形 33854"/>
          <p:cNvSpPr/>
          <p:nvPr/>
        </p:nvSpPr>
        <p:spPr>
          <a:xfrm>
            <a:off x="2208372" y="6156325"/>
            <a:ext cx="2893695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Rectangle</a:t>
            </a:r>
            <a:r>
              <a:rPr lang="zh-CN" altLang="x-none" i="0">
                <a:solidFill>
                  <a:srgbClr val="FF3300"/>
                </a:solidFill>
                <a:latin typeface="Arial" pitchFamily="34" charset="0"/>
              </a:rPr>
              <a:t>s</a:t>
            </a:r>
            <a:endParaRPr lang="en-US" altLang="zh-CN" i="0">
              <a:solidFill>
                <a:srgbClr val="FF3300"/>
              </a:solidFill>
              <a:latin typeface="Arial" pitchFamily="34" charset="0"/>
            </a:endParaRPr>
          </a:p>
        </p:txBody>
      </p:sp>
      <p:sp>
        <p:nvSpPr>
          <p:cNvPr id="33856" name="矩形 33855"/>
          <p:cNvSpPr/>
          <p:nvPr/>
        </p:nvSpPr>
        <p:spPr>
          <a:xfrm>
            <a:off x="6974206" y="6151245"/>
            <a:ext cx="2131695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chemeClr val="tx1"/>
                </a:solidFill>
                <a:latin typeface="Arial" pitchFamily="34" charset="0"/>
              </a:rPr>
              <a:t>square</a:t>
            </a:r>
            <a:r>
              <a:rPr lang="zh-CN" altLang="x-none" i="0">
                <a:solidFill>
                  <a:srgbClr val="FF3300"/>
                </a:solidFill>
                <a:latin typeface="Arial" pitchFamily="34" charset="0"/>
              </a:rPr>
              <a:t>s</a:t>
            </a:r>
            <a:endParaRPr lang="zh-CN" altLang="x-none" i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3857" name="矩形 33856"/>
          <p:cNvSpPr/>
          <p:nvPr/>
        </p:nvSpPr>
        <p:spPr>
          <a:xfrm>
            <a:off x="2279650" y="3644900"/>
            <a:ext cx="7272338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x-none" i="0">
                <a:solidFill>
                  <a:srgbClr val="0070C0"/>
                </a:solidFill>
                <a:latin typeface="Arial" pitchFamily="34" charset="0"/>
              </a:rPr>
              <a:t>A    box  full  of</a:t>
            </a:r>
            <a:r>
              <a:rPr lang="zh-CN" altLang="x-none" i="0">
                <a:solidFill>
                  <a:srgbClr val="FF9933"/>
                </a:solidFill>
                <a:latin typeface="Arial" pitchFamily="34" charset="0"/>
              </a:rPr>
              <a:t>  </a:t>
            </a:r>
            <a:r>
              <a:rPr lang="zh-CN" altLang="x-none" i="0" u="sng">
                <a:solidFill>
                  <a:srgbClr val="FF3300"/>
                </a:solidFill>
                <a:latin typeface="Arial" pitchFamily="34" charset="0"/>
              </a:rPr>
              <a:t>chocolates</a:t>
            </a:r>
            <a:endParaRPr lang="en-US" altLang="zh-CN" i="0" u="sng">
              <a:solidFill>
                <a:srgbClr val="FF9933"/>
              </a:solidFill>
              <a:latin typeface="Arial" pitchFamily="34" charset="0"/>
            </a:endParaRPr>
          </a:p>
          <a:p>
            <a:endParaRPr lang="en-US" altLang="zh-CN" i="0" u="sng">
              <a:solidFill>
                <a:srgbClr val="FF9933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3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3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33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3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85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85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5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85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dur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3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6" grpId="0"/>
      <p:bldP spid="33831" grpId="0"/>
      <p:bldP spid="3384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9" name="直接连接符 84998"/>
          <p:cNvSpPr/>
          <p:nvPr/>
        </p:nvSpPr>
        <p:spPr>
          <a:xfrm flipV="1">
            <a:off x="5087938" y="981075"/>
            <a:ext cx="215900" cy="1368425"/>
          </a:xfrm>
          <a:prstGeom prst="line">
            <a:avLst/>
          </a:prstGeom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grpSp>
        <p:nvGrpSpPr>
          <p:cNvPr id="38914" name="组合 26632"/>
          <p:cNvGrpSpPr/>
          <p:nvPr/>
        </p:nvGrpSpPr>
        <p:grpSpPr>
          <a:xfrm>
            <a:off x="4037965" y="2269490"/>
            <a:ext cx="3608705" cy="2710180"/>
            <a:chExt cx="3780" cy="2496"/>
          </a:xfrm>
        </p:grpSpPr>
        <p:sp>
          <p:nvSpPr>
            <p:cNvPr id="38915" name="椭圆 26633"/>
            <p:cNvSpPr/>
            <p:nvPr/>
          </p:nvSpPr>
          <p:spPr>
            <a:xfrm>
              <a:off x="360" y="468"/>
              <a:ext cx="900" cy="781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16" name="椭圆 26634"/>
            <p:cNvSpPr/>
            <p:nvPr/>
          </p:nvSpPr>
          <p:spPr>
            <a:xfrm>
              <a:off x="1260" y="695"/>
              <a:ext cx="1260" cy="1107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17" name="直角三角形 26635"/>
            <p:cNvSpPr/>
            <p:nvPr/>
          </p:nvSpPr>
          <p:spPr>
            <a:xfrm flipH="1">
              <a:off x="2520" y="624"/>
              <a:ext cx="1260" cy="624"/>
            </a:xfrm>
            <a:prstGeom prst="rtTriangl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18" name="直角三角形 26636"/>
            <p:cNvSpPr/>
            <p:nvPr/>
          </p:nvSpPr>
          <p:spPr>
            <a:xfrm flipV="1">
              <a:off x="1620" y="0"/>
              <a:ext cx="1260" cy="624"/>
            </a:xfrm>
            <a:prstGeom prst="rtTriangl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19" name="等腰三角形 26637"/>
            <p:cNvSpPr/>
            <p:nvPr/>
          </p:nvSpPr>
          <p:spPr>
            <a:xfrm>
              <a:off x="1440" y="1872"/>
              <a:ext cx="1620" cy="624"/>
            </a:xfrm>
            <a:prstGeom prst="triangle">
              <a:avLst>
                <a:gd name="adj" fmla="val 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20" name="等腰三角形 26638"/>
            <p:cNvSpPr/>
            <p:nvPr/>
          </p:nvSpPr>
          <p:spPr>
            <a:xfrm>
              <a:off x="0" y="1092"/>
              <a:ext cx="360" cy="156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21" name="椭圆 26639"/>
            <p:cNvSpPr/>
            <p:nvPr/>
          </p:nvSpPr>
          <p:spPr>
            <a:xfrm>
              <a:off x="540" y="936"/>
              <a:ext cx="180" cy="156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None/>
                <a:defRPr sz="4000" b="1" i="1" u="none" kern="1200" baseline="0">
                  <a:solidFill>
                    <a:srgbClr val="FF0066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69271" y="410845"/>
            <a:ext cx="1951990" cy="97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4400" i="0" noProof="1" smtClean="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微软雅黑"/>
                <a:cs typeface="+mn-cs"/>
              </a:rPr>
              <a:t>circles</a:t>
            </a:r>
            <a:endParaRPr lang="en-US" altLang="zh-CN" sz="4400" i="0" noProof="1" smtClean="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43661" y="410845"/>
            <a:ext cx="2510790" cy="97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4000" b="1" i="1" u="none" kern="1200" baseline="0">
                <a:solidFill>
                  <a:srgbClr val="FF0066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4400" i="0" noProof="1" smtClean="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微软雅黑"/>
                <a:cs typeface="+mn-cs"/>
              </a:rPr>
              <a:t>triangles</a:t>
            </a:r>
            <a:endParaRPr lang="en-US" altLang="zh-CN" sz="4400" i="0" noProof="1" smtClean="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微软雅黑"/>
              <a:cs typeface="+mn-cs"/>
            </a:endParaRPr>
          </a:p>
        </p:txBody>
      </p:sp>
      <p:cxnSp>
        <p:nvCxnSpPr>
          <p:cNvPr id="5" name="直接箭头连接符 4"/>
          <p:cNvCxnSpPr>
            <a:stCxn id="3" idx="2"/>
          </p:cNvCxnSpPr>
          <p:nvPr/>
        </p:nvCxnSpPr>
        <p:spPr>
          <a:xfrm>
            <a:off x="4044950" y="1381760"/>
            <a:ext cx="826770" cy="1543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3796030" y="1743075"/>
            <a:ext cx="826770" cy="1543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4413885" y="1381760"/>
            <a:ext cx="1105535" cy="20472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ur="10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dur="2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https://d.book118.com/298027133043006024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温暖色调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宋体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2024-08-31T08:04:23.766</cp:lastPrinted>
  <dcterms:created xsi:type="dcterms:W3CDTF">2024-08-31T00:04:23Z</dcterms:created>
  <dcterms:modified xsi:type="dcterms:W3CDTF">2024-08-31T00:04:26Z</dcterms:modified>
</cp:coreProperties>
</file>