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4977E-4798-44E6-8170-959E322E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F1EE0-9BC2-4E71-AC37-D1002475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D0668-93BC-4E7B-9DDF-1CE0F327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65086-73D9-4415-B1E4-343F320F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C7191-CDD4-48BE-A23A-04A5EFC2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83015-D888-4022-8578-310E7EED1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1669E-3470-4B62-926C-1B69C506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118EC-D2A8-4C95-9C31-51779536A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D869D-7D49-483B-AF61-29332AFB7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17D9-A89F-4DC2-908A-4DCA8EB2C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38760-FBEF-49F1-B739-CBD8910C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1063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机构实习报告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97" r="184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34" r="121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详细介绍实习机构的基本情况，包括机构的历史、主要业务、组织架构以及其在行业中的地位等。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明确阐述实习期间所在的部门、团队以及具体的工作岗位，并说明该岗位的主要职责和工作内容。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实习岗位与职责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个人成长与能力提升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说明通过实习期望达到的个人成长和能力提升的目标，如职业技能、沟通协作能力、解决问题能力等。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理论与实践结合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强调实习对于理论与实践结合的意义，以及对于未来职业发展的帮助。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扩展人脉与资源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阐述通过实习期望建立的人脉关系和资源网络，如与同事、领导以及行业内其他专业人士的交流与合作。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单位名称：某知名互联网公司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业务范围：互联网产品研发、市场营销、客户服务等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员工规模：XXXX人以上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开放式办公空间，配备先进的办公设备和软件，注重员工的工作舒适度和效率。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倡导创新、协作、进取的企业文化，鼓励员工积极参与，注重员工的成长和发展。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提供完善的福利体系，包括五险一金、带薪年假、节日福利、定期体检等。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积极向上，团队成员之间关系融洽，有良好的沟通氛围和协作精神。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员工福利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工作氛围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实习内容与任务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协助整理公司文件和资料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参与部门会议并做会议记录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协助项目经理进行项目进度管理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参与客户沟通与协调工作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https://d.book118.com/298031063014006044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2024-09-23T23:17:41.903</cp:lastPrinted>
  <dcterms:created xsi:type="dcterms:W3CDTF">2024-09-23T15:17:41Z</dcterms:created>
  <dcterms:modified xsi:type="dcterms:W3CDTF">2024-09-23T15:17:43Z</dcterms:modified>
</cp:coreProperties>
</file>