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1BA1DC-84BA-4343-B46F-59D180136B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1E2356-4292-4DAB-84BE-B6EC9A71C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AB1782-75B7-4026-BA06-48BC789C9E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0E586E-45AF-4822-9EB0-F1636EA543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21BBC3-C815-4817-AD7C-9C9B63CE8B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AA7ED5-B093-4EB5-9587-1975AF7A3F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C168EC-FAAF-48F5-9DCD-4015B46F4D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55464D-3517-4D1D-9898-3C935629B1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7C055D-2FD0-444C-B308-026E28448D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E02E99-B912-4C7F-9C14-98386E4FA6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187D1D-0915-4955-A279-B1F33D382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32046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脑性瘫痪儿童心理健康干预新方法研究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脑性瘫痪儿童心理健康现状探究
 心理健康干预新方法的理论基础
 心理健康干预新方法的具体内容
 心理健康干预新方法的实施策略
 心理健康干预新方法的效果评价
 心理健康干预新方法的推广应用
 心理健康干预新方法的局限性与改进
 心理健康干预新方法的研究展望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脑性瘫痪儿童心理健康现状探究</a:t>
            </a:r>
          </a:p>
        </p:txBody>
      </p:sp>
      <p:sp>
        <p:nvSpPr>
          <p:cNvPr id="3" name="Subtitle 2"/>
          <p:cNvSpPr>
            <a:spLocks noGrp="1"/>
          </p:cNvSpPr>
          <p:nvPr>
            <p:ph type="subTitle" idx="1"/>
          </p:nvPr>
        </p:nvSpPr>
        <p:spPr/>
        <p:txBody>
          <a:bodyPr/>
          <a:lstStyle/>
          <a:p>
            <a:r>
              <a:t>脑性瘫痪儿童心理健康干预新方法研究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脑性瘫痪儿童心理健康现状探究</a:t>
            </a:r>
          </a:p>
        </p:txBody>
      </p:sp>
      <p:sp>
        <p:nvSpPr>
          <p:cNvPr id="3" name="Text Placeholder 2"/>
          <p:cNvSpPr>
            <a:spLocks noGrp="1"/>
          </p:cNvSpPr>
          <p:nvPr>
            <p:ph type="body" idx="1"/>
          </p:nvPr>
        </p:nvSpPr>
        <p:spPr/>
        <p:txBody>
          <a:bodyPr/>
          <a:lstStyle/>
          <a:p>
            <a:r>
              <a:t>脑性瘫痪儿童心理健康问题现状</a:t>
            </a:r>
          </a:p>
        </p:txBody>
      </p:sp>
      <p:sp>
        <p:nvSpPr>
          <p:cNvPr id="4" name="Content Placeholder 3"/>
          <p:cNvSpPr>
            <a:spLocks noGrp="1"/>
          </p:cNvSpPr>
          <p:nvPr>
            <p:ph sz="half" idx="2"/>
          </p:nvPr>
        </p:nvSpPr>
        <p:spPr/>
        <p:txBody>
          <a:bodyPr/>
          <a:lstStyle/>
          <a:p>
            <a:r>
              <a:t>1. 脑性瘫痪儿童心理健康问题较为普遍，包括焦虑、抑郁、自卑、攻击性行为等，严重影响其身心健康和社会适应。</a:t>
            </a:r>
          </a:p>
          <a:p>
            <a:r>
              <a:t>2. 脑性瘫痪儿童心理健康问题与多种因素相关，包括身体残疾、认知障碍、家庭环境、社会支持等。</a:t>
            </a:r>
          </a:p>
          <a:p>
            <a:r>
              <a:t>3. 脑性瘫痪儿童心理健康问题早期识别和干预非常重要，可以有效减少其心理问题的严重程度和持续时间，促进其身心健康发展。</a:t>
            </a:r>
          </a:p>
        </p:txBody>
      </p:sp>
      <p:sp>
        <p:nvSpPr>
          <p:cNvPr id="5" name="Text Placeholder 4"/>
          <p:cNvSpPr>
            <a:spLocks noGrp="1"/>
          </p:cNvSpPr>
          <p:nvPr>
            <p:ph type="body" idx="3"/>
          </p:nvPr>
        </p:nvSpPr>
        <p:spPr/>
        <p:txBody>
          <a:bodyPr/>
          <a:lstStyle/>
          <a:p>
            <a:r>
              <a:t>影响脑性瘫痪儿童心理健康问题的因素</a:t>
            </a:r>
          </a:p>
        </p:txBody>
      </p:sp>
      <p:sp>
        <p:nvSpPr>
          <p:cNvPr id="6" name="Content Placeholder 5"/>
          <p:cNvSpPr>
            <a:spLocks noGrp="1"/>
          </p:cNvSpPr>
          <p:nvPr>
            <p:ph sz="half" idx="4"/>
          </p:nvPr>
        </p:nvSpPr>
        <p:spPr/>
        <p:txBody>
          <a:bodyPr/>
          <a:lstStyle/>
          <a:p>
            <a:r>
              <a:t>1. 身体残疾：脑性瘫痪儿童的身体残疾会对他们的心理健康产生负面影响。例如，身体残疾会导致儿童活动受限，社交机会减少，容易产生自卑、抑郁等心理问题。</a:t>
            </a:r>
          </a:p>
          <a:p>
            <a:r>
              <a:t>2. 认知障碍：脑性瘫痪儿童常伴有认知障碍，如智力低下、学习困难等。认知障碍会影响儿童的学习和社交能力，导致儿童产生挫折感、自卑感，进而出现心理问题。</a:t>
            </a:r>
          </a:p>
          <a:p>
            <a:r>
              <a:t>3. 家庭环境：家庭环境对儿童心理健康发展具有重要影响。脑性瘫痪儿童家庭的经济状况、父母的教育水平和教养方式等都会影响儿童的心理健康。</a:t>
            </a:r>
          </a:p>
          <a:p>
            <a:r>
              <a:t>4. 社会支持：社会支持是儿童心理健康发展的重要资源。脑性瘫痪儿童缺乏社会支持，如缺乏朋友、同学和老师的支持，容易产生孤独、无助等心理问题。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心理健康干预新方法的理论基础</a:t>
            </a:r>
          </a:p>
        </p:txBody>
      </p:sp>
      <p:sp>
        <p:nvSpPr>
          <p:cNvPr id="3" name="Subtitle 2"/>
          <p:cNvSpPr>
            <a:spLocks noGrp="1"/>
          </p:cNvSpPr>
          <p:nvPr>
            <p:ph type="subTitle" idx="1"/>
          </p:nvPr>
        </p:nvSpPr>
        <p:spPr/>
        <p:txBody>
          <a:bodyPr/>
          <a:lstStyle/>
          <a:p>
            <a:r>
              <a:t>脑性瘫痪儿童心理健康干预新方法研究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心理健康干预新方法的理论基础</a:t>
            </a:r>
          </a:p>
        </p:txBody>
      </p:sp>
      <p:sp>
        <p:nvSpPr>
          <p:cNvPr id="3" name="Text Placeholder 2"/>
          <p:cNvSpPr>
            <a:spLocks noGrp="1"/>
          </p:cNvSpPr>
          <p:nvPr>
            <p:ph type="body" idx="1"/>
          </p:nvPr>
        </p:nvSpPr>
        <p:spPr/>
        <p:txBody>
          <a:bodyPr/>
          <a:lstStyle/>
          <a:p>
            <a:r>
              <a:t>家庭参与干预（FPI）</a:t>
            </a:r>
          </a:p>
        </p:txBody>
      </p:sp>
      <p:sp>
        <p:nvSpPr>
          <p:cNvPr id="4" name="Content Placeholder 3"/>
          <p:cNvSpPr>
            <a:spLocks noGrp="1"/>
          </p:cNvSpPr>
          <p:nvPr>
            <p:ph sz="half" idx="2"/>
          </p:nvPr>
        </p:nvSpPr>
        <p:spPr/>
        <p:txBody>
          <a:bodyPr/>
          <a:lstStyle/>
          <a:p>
            <a:r>
              <a:t>1. 家庭参与干预（FPI）是以家庭为中心，通过让家庭成员参与到干预过程中，共同努力帮助患有脑性瘫痪的儿童改善心理健康状况的干预方法。</a:t>
            </a:r>
          </a:p>
          <a:p>
            <a:r>
              <a:t>2. FPI的理论基础是系统理论和家庭治疗理论。系统理论认为，家庭是一个复杂的系统，家庭成员之间的互动会影响个人的行为和心理健康状况。家庭治疗理论认为，家庭中的问题通常是由于家庭成员之间的互动模式不健康造成的，可以通过改变这些互动模式来改善家庭成员的心理健康状况。</a:t>
            </a:r>
          </a:p>
          <a:p>
            <a:r>
              <a:t>3. FPI旨在通过改善家庭成员之间的沟通、解决问题和决策能力，以及培养积极的家庭氛围，来帮助患有脑性瘫痪的儿童改善心理健康状况。</a:t>
            </a:r>
          </a:p>
        </p:txBody>
      </p:sp>
      <p:sp>
        <p:nvSpPr>
          <p:cNvPr id="5" name="Text Placeholder 4"/>
          <p:cNvSpPr>
            <a:spLocks noGrp="1"/>
          </p:cNvSpPr>
          <p:nvPr>
            <p:ph type="body" idx="3"/>
          </p:nvPr>
        </p:nvSpPr>
        <p:spPr/>
        <p:txBody>
          <a:bodyPr/>
          <a:lstStyle/>
          <a:p>
            <a:r>
              <a:t>同伴支持干预</a:t>
            </a:r>
          </a:p>
        </p:txBody>
      </p:sp>
      <p:sp>
        <p:nvSpPr>
          <p:cNvPr id="6" name="Content Placeholder 5"/>
          <p:cNvSpPr>
            <a:spLocks noGrp="1"/>
          </p:cNvSpPr>
          <p:nvPr>
            <p:ph sz="half" idx="4"/>
          </p:nvPr>
        </p:nvSpPr>
        <p:spPr/>
        <p:txBody>
          <a:bodyPr/>
          <a:lstStyle/>
          <a:p>
            <a:r>
              <a:t>1. 同伴支持干预是以同伴为中心，通过让患有脑性瘫痪的儿童与其他患有类似疾病的儿童互动，来帮助他们改善心理健康状况的干预方法。</a:t>
            </a:r>
          </a:p>
          <a:p>
            <a:r>
              <a:t>2. 同伴支持干预的理论基础是社会学习理论和社会支持理论。社会学习理论认为，儿童可以通过观察和模仿其他人的行为来学习新的行为和态度。社会支持理论认为，社会支持可以帮助人们应对压力，改善心理健康状况。</a:t>
            </a:r>
          </a:p>
          <a:p>
            <a:r>
              <a:t>3. 同伴支持干预旨在通过让患有脑性瘫痪的儿童与其他患有类似疾病的儿童互动，来帮助他们学习新的应对策略，改善他们的社会技能，并增加他们的社会支持。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心理健康干预新方法的理论基础</a:t>
            </a:r>
          </a:p>
        </p:txBody>
      </p:sp>
      <p:sp>
        <p:nvSpPr>
          <p:cNvPr id="3" name="Text Placeholder 2"/>
          <p:cNvSpPr>
            <a:spLocks noGrp="1"/>
          </p:cNvSpPr>
          <p:nvPr>
            <p:ph type="body" idx="1"/>
          </p:nvPr>
        </p:nvSpPr>
        <p:spPr/>
        <p:txBody>
          <a:bodyPr/>
          <a:lstStyle/>
          <a:p>
            <a:r>
              <a:t>游戏疗法</a:t>
            </a:r>
          </a:p>
        </p:txBody>
      </p:sp>
      <p:sp>
        <p:nvSpPr>
          <p:cNvPr id="4" name="Content Placeholder 3"/>
          <p:cNvSpPr>
            <a:spLocks noGrp="1"/>
          </p:cNvSpPr>
          <p:nvPr>
            <p:ph sz="half" idx="2"/>
          </p:nvPr>
        </p:nvSpPr>
        <p:spPr/>
        <p:txBody>
          <a:bodyPr/>
          <a:lstStyle/>
          <a:p>
            <a:r>
              <a:t>1. 游戏疗法是以游戏为媒介，通过让患有脑性瘫痪的儿童在游戏中表达他们的情绪和经历，来帮助他们改善心理健康状况的干预方法。</a:t>
            </a:r>
          </a:p>
          <a:p>
            <a:r>
              <a:t>2. 游戏疗法的理论基础是精神分析理论和人本主义理论。精神分析理论认为，儿童可以通过游戏来表达他们的潜意识冲突和欲望。人本主义理论认为，儿童可以通过游戏来实现自我实现。</a:t>
            </a:r>
          </a:p>
          <a:p>
            <a:r>
              <a:t>3. 游戏疗法旨在通过让患有脑性瘫痪的儿童在游戏中表达他们的情绪和经历，来帮助他们了解自己的内心世界，改善他们的心理健康状况。</a:t>
            </a:r>
          </a:p>
        </p:txBody>
      </p:sp>
      <p:sp>
        <p:nvSpPr>
          <p:cNvPr id="5" name="Text Placeholder 4"/>
          <p:cNvSpPr>
            <a:spLocks noGrp="1"/>
          </p:cNvSpPr>
          <p:nvPr>
            <p:ph type="body" idx="3"/>
          </p:nvPr>
        </p:nvSpPr>
        <p:spPr/>
        <p:txBody>
          <a:bodyPr/>
          <a:lstStyle/>
          <a:p>
            <a:r>
              <a:t>艺术疗法</a:t>
            </a:r>
          </a:p>
        </p:txBody>
      </p:sp>
      <p:sp>
        <p:nvSpPr>
          <p:cNvPr id="6" name="Content Placeholder 5"/>
          <p:cNvSpPr>
            <a:spLocks noGrp="1"/>
          </p:cNvSpPr>
          <p:nvPr>
            <p:ph sz="half" idx="4"/>
          </p:nvPr>
        </p:nvSpPr>
        <p:spPr/>
        <p:txBody>
          <a:bodyPr/>
          <a:lstStyle/>
          <a:p>
            <a:r>
              <a:t>1. 艺术疗法是以艺术为媒介，通过让患有脑性瘫痪的儿童通过艺术创作来表达他们的情绪和经历，来帮助他们改善心理健康状况的干预方法。</a:t>
            </a:r>
          </a:p>
          <a:p>
            <a:r>
              <a:t>2. 艺术疗法的理论基础是精神分析理论和人本主义理论。精神分析理论认为，儿童可以通过艺术创作来表达他们的潜意识冲突和欲望。人本主义理论认为，儿童可以通过艺术创作来实现自我实现。</a:t>
            </a:r>
          </a:p>
          <a:p>
            <a:r>
              <a:t>3. 艺术疗法旨在通过让患有脑性瘫痪的儿童通过艺术创作来表达他们的情绪和经历，来帮助他们了解自己的内心世界，改善他们的心理健康状况。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心理健康干预新方法的理论基础</a:t>
            </a:r>
          </a:p>
        </p:txBody>
      </p:sp>
      <p:sp>
        <p:nvSpPr>
          <p:cNvPr id="3" name="Text Placeholder 2"/>
          <p:cNvSpPr>
            <a:spLocks noGrp="1"/>
          </p:cNvSpPr>
          <p:nvPr>
            <p:ph type="body" idx="1"/>
          </p:nvPr>
        </p:nvSpPr>
        <p:spPr/>
        <p:txBody>
          <a:bodyPr/>
          <a:lstStyle/>
          <a:p>
            <a:r>
              <a:t>音乐疗法</a:t>
            </a:r>
          </a:p>
        </p:txBody>
      </p:sp>
      <p:sp>
        <p:nvSpPr>
          <p:cNvPr id="4" name="Content Placeholder 3"/>
          <p:cNvSpPr>
            <a:spLocks noGrp="1"/>
          </p:cNvSpPr>
          <p:nvPr>
            <p:ph sz="half" idx="2"/>
          </p:nvPr>
        </p:nvSpPr>
        <p:spPr/>
        <p:txBody>
          <a:bodyPr/>
          <a:lstStyle/>
          <a:p>
            <a:r>
              <a:t>1. 音乐疗法是以音乐为媒介，通过让患有脑性瘫痪的儿童通过音乐来表达他们的情绪和经历，来帮助他们改善心理健康状况的干预方法。</a:t>
            </a:r>
          </a:p>
          <a:p>
            <a:r>
              <a:t>2. 音乐疗法的理论基础是精神分析理论和人本主义理论。精神分析理论认为，儿童可以通过音乐来表达他们的潜意识冲突和欲望。人本主义理论认为，儿童可以通过音乐来实现自我实现。</a:t>
            </a:r>
          </a:p>
          <a:p>
            <a:r>
              <a:t>3. 音乐疗法旨在通过让患有脑性瘫痪的儿童通过音乐来表达他们的情绪和经历，来帮助他们了解自己的内心世界，改善他们的心理健康状况。</a:t>
            </a:r>
          </a:p>
        </p:txBody>
      </p:sp>
      <p:sp>
        <p:nvSpPr>
          <p:cNvPr id="5" name="Text Placeholder 4"/>
          <p:cNvSpPr>
            <a:spLocks noGrp="1"/>
          </p:cNvSpPr>
          <p:nvPr>
            <p:ph type="body" idx="3"/>
          </p:nvPr>
        </p:nvSpPr>
        <p:spPr/>
        <p:txBody>
          <a:bodyPr/>
          <a:lstStyle/>
          <a:p>
            <a:r>
              <a:t>运动疗法</a:t>
            </a:r>
          </a:p>
        </p:txBody>
      </p:sp>
      <p:sp>
        <p:nvSpPr>
          <p:cNvPr id="6" name="Content Placeholder 5"/>
          <p:cNvSpPr>
            <a:spLocks noGrp="1"/>
          </p:cNvSpPr>
          <p:nvPr>
            <p:ph sz="half" idx="4"/>
          </p:nvPr>
        </p:nvSpPr>
        <p:spPr/>
        <p:txBody>
          <a:bodyPr/>
          <a:lstStyle/>
          <a:p>
            <a:r>
              <a:t>1. 运动疗法是以运动为媒介，通过让患有脑性瘫痪的儿童通过运动来改善他们的身体机能和心理健康状况的干预方法。</a:t>
            </a:r>
          </a:p>
          <a:p>
            <a:r>
              <a:t>2. 运动疗法的理论基础是生物-心理-社会模型。生物-心理-社会模型认为，身心健康是一个相互作用的系统，身体机能、心理因素和社会环境都会影响一个人的健康状况。</a:t>
            </a:r>
          </a:p>
          <a:p>
            <a:r>
              <a:t>3. 运动疗法旨在通过让患有脑性瘫痪的儿童通过运动来改善他们的身体机能，增强他们的自信心和自尊，并提高他们的社会参与度，从而改善他们的心理健康状况。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心理健康干预新方法的具体内容</a:t>
            </a:r>
          </a:p>
        </p:txBody>
      </p:sp>
      <p:sp>
        <p:nvSpPr>
          <p:cNvPr id="3" name="Subtitle 2"/>
          <p:cNvSpPr>
            <a:spLocks noGrp="1"/>
          </p:cNvSpPr>
          <p:nvPr>
            <p:ph type="subTitle" idx="1"/>
          </p:nvPr>
        </p:nvSpPr>
        <p:spPr/>
        <p:txBody>
          <a:bodyPr/>
          <a:lstStyle/>
          <a:p>
            <a:r>
              <a:t>脑性瘫痪儿童心理健康干预新方法研究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心理健康干预新方法的具体内容</a:t>
            </a:r>
          </a:p>
        </p:txBody>
      </p:sp>
      <p:sp>
        <p:nvSpPr>
          <p:cNvPr id="3" name="Text Placeholder 2"/>
          <p:cNvSpPr>
            <a:spLocks noGrp="1"/>
          </p:cNvSpPr>
          <p:nvPr>
            <p:ph type="body" idx="1"/>
          </p:nvPr>
        </p:nvSpPr>
        <p:spPr/>
        <p:txBody>
          <a:bodyPr/>
          <a:lstStyle/>
          <a:p>
            <a:r>
              <a:t>家庭为基础的心理健康干预</a:t>
            </a:r>
          </a:p>
        </p:txBody>
      </p:sp>
      <p:sp>
        <p:nvSpPr>
          <p:cNvPr id="4" name="Content Placeholder 3"/>
          <p:cNvSpPr>
            <a:spLocks noGrp="1"/>
          </p:cNvSpPr>
          <p:nvPr>
            <p:ph sz="half" idx="2"/>
          </p:nvPr>
        </p:nvSpPr>
        <p:spPr/>
        <p:txBody>
          <a:bodyPr/>
          <a:lstStyle/>
          <a:p>
            <a:r>
              <a:t>1. 家庭为基础的心理健康干预是将家庭视为治疗单位，通过改善家庭环境和亲子关系来促进脑性瘫痪儿童的心理健康。</a:t>
            </a:r>
          </a:p>
          <a:p>
            <a:r>
              <a:t>2. 家庭为基础的心理健康干预可以帮助脑性瘫痪儿童发展出积极的应对机制，提高他们的自我效能感和社会支持。</a:t>
            </a:r>
          </a:p>
          <a:p>
            <a:r>
              <a:t>3. 家庭为基础的心理健康干预可以帮助脑性瘫痪儿童的父母更好地了解孩子的需求，并学会如何为孩子提供支持和帮助。</a:t>
            </a:r>
          </a:p>
        </p:txBody>
      </p:sp>
      <p:sp>
        <p:nvSpPr>
          <p:cNvPr id="5" name="Text Placeholder 4"/>
          <p:cNvSpPr>
            <a:spLocks noGrp="1"/>
          </p:cNvSpPr>
          <p:nvPr>
            <p:ph type="body" idx="3"/>
          </p:nvPr>
        </p:nvSpPr>
        <p:spPr/>
        <p:txBody>
          <a:bodyPr/>
          <a:lstStyle/>
          <a:p>
            <a:r>
              <a:t>团体治疗</a:t>
            </a:r>
          </a:p>
        </p:txBody>
      </p:sp>
      <p:sp>
        <p:nvSpPr>
          <p:cNvPr id="6" name="Content Placeholder 5"/>
          <p:cNvSpPr>
            <a:spLocks noGrp="1"/>
          </p:cNvSpPr>
          <p:nvPr>
            <p:ph sz="half" idx="4"/>
          </p:nvPr>
        </p:nvSpPr>
        <p:spPr/>
        <p:txBody>
          <a:bodyPr/>
          <a:lstStyle/>
          <a:p>
            <a:r>
              <a:t>1. 团体治疗是指将具有相同问题的个体聚集在一起，通过团体互动来促进个人心理健康的方法。</a:t>
            </a:r>
          </a:p>
          <a:p>
            <a:r>
              <a:t>2. 团体治疗可以帮助脑性瘫痪儿童发展出社会技能，学会与他人合作和交流，并减少社会孤立感。</a:t>
            </a:r>
          </a:p>
          <a:p>
            <a:r>
              <a:t>3. 团体治疗可以帮助脑性瘫痪儿童发展出对自己的接纳和尊重，并提高他们的自尊心。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心理健康干预新方法的具体内容</a:t>
            </a:r>
          </a:p>
        </p:txBody>
      </p:sp>
      <p:sp>
        <p:nvSpPr>
          <p:cNvPr id="3" name="Text Placeholder 2"/>
          <p:cNvSpPr>
            <a:spLocks noGrp="1"/>
          </p:cNvSpPr>
          <p:nvPr>
            <p:ph type="body" idx="1"/>
          </p:nvPr>
        </p:nvSpPr>
        <p:spPr/>
        <p:txBody>
          <a:bodyPr/>
          <a:lstStyle/>
          <a:p>
            <a:r>
              <a:t>艺术治疗</a:t>
            </a:r>
          </a:p>
        </p:txBody>
      </p:sp>
      <p:sp>
        <p:nvSpPr>
          <p:cNvPr id="4" name="Content Placeholder 3"/>
          <p:cNvSpPr>
            <a:spLocks noGrp="1"/>
          </p:cNvSpPr>
          <p:nvPr>
            <p:ph sz="half" idx="2"/>
          </p:nvPr>
        </p:nvSpPr>
        <p:spPr/>
        <p:txBody>
          <a:bodyPr/>
          <a:lstStyle/>
          <a:p>
            <a:r>
              <a:t>1. 艺术治疗是指通过艺术活动来促进心理健康的方法。</a:t>
            </a:r>
          </a:p>
          <a:p>
            <a:r>
              <a:t>2. 艺术治疗可以帮助脑性瘫痪儿童表达他们的情感，并探索他们的内心世界。</a:t>
            </a:r>
          </a:p>
          <a:p>
            <a:r>
              <a:t>3. 艺术治疗可以帮助脑性瘫痪儿童发展出创造力和想象力，并提高他们的自我表达能力。</a:t>
            </a:r>
          </a:p>
        </p:txBody>
      </p:sp>
      <p:sp>
        <p:nvSpPr>
          <p:cNvPr id="5" name="Text Placeholder 4"/>
          <p:cNvSpPr>
            <a:spLocks noGrp="1"/>
          </p:cNvSpPr>
          <p:nvPr>
            <p:ph type="body" idx="3"/>
          </p:nvPr>
        </p:nvSpPr>
        <p:spPr/>
        <p:txBody>
          <a:bodyPr/>
          <a:lstStyle/>
          <a:p>
            <a:r>
              <a:t>认知行为疗法</a:t>
            </a:r>
          </a:p>
        </p:txBody>
      </p:sp>
      <p:sp>
        <p:nvSpPr>
          <p:cNvPr id="6" name="Content Placeholder 5"/>
          <p:cNvSpPr>
            <a:spLocks noGrp="1"/>
          </p:cNvSpPr>
          <p:nvPr>
            <p:ph sz="half" idx="4"/>
          </p:nvPr>
        </p:nvSpPr>
        <p:spPr/>
        <p:txBody>
          <a:bodyPr/>
          <a:lstStyle/>
          <a:p>
            <a:r>
              <a:t>1. 认知行为疗法是指通过改变不健康的想法和行为来促进心理健康的方法。</a:t>
            </a:r>
          </a:p>
          <a:p>
            <a:r>
              <a:t>2. 认知行为疗法可以帮助脑性瘫痪儿童识别和改变不健康的思维模式，并学会新的应对机制。</a:t>
            </a:r>
          </a:p>
          <a:p>
            <a:r>
              <a:t>3. 认知行为疗法可以帮助脑性瘫痪儿童减少焦虑、抑郁等心理问题，并提高他们的生活质量。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心理健康干预新方法的具体内容</a:t>
            </a:r>
          </a:p>
        </p:txBody>
      </p:sp>
      <p:sp>
        <p:nvSpPr>
          <p:cNvPr id="3" name="Text Placeholder 2"/>
          <p:cNvSpPr>
            <a:spLocks noGrp="1"/>
          </p:cNvSpPr>
          <p:nvPr>
            <p:ph type="body" idx="1"/>
          </p:nvPr>
        </p:nvSpPr>
        <p:spPr/>
        <p:txBody>
          <a:bodyPr/>
          <a:lstStyle/>
          <a:p>
            <a:r>
              <a:t>游戏治疗</a:t>
            </a:r>
          </a:p>
        </p:txBody>
      </p:sp>
      <p:sp>
        <p:nvSpPr>
          <p:cNvPr id="4" name="Content Placeholder 3"/>
          <p:cNvSpPr>
            <a:spLocks noGrp="1"/>
          </p:cNvSpPr>
          <p:nvPr>
            <p:ph sz="half" idx="2"/>
          </p:nvPr>
        </p:nvSpPr>
        <p:spPr/>
        <p:txBody>
          <a:bodyPr/>
          <a:lstStyle/>
          <a:p>
            <a:r>
              <a:t>1. 游戏治疗是指通过游戏活动来促进心理健康的方法。</a:t>
            </a:r>
          </a:p>
          <a:p>
            <a:r>
              <a:t>2. 游戏治疗可以帮助脑性瘫痪儿童发展出社会技能，学会与他人合作和交流，并减少社会孤立感。</a:t>
            </a:r>
          </a:p>
          <a:p>
            <a:r>
              <a:t>3. 游戏治疗可以帮助脑性瘫痪儿童发展出创造力和想象力，并提高他们的自我表达能力。</a:t>
            </a:r>
          </a:p>
        </p:txBody>
      </p:sp>
      <p:sp>
        <p:nvSpPr>
          <p:cNvPr id="5" name="Text Placeholder 4"/>
          <p:cNvSpPr>
            <a:spLocks noGrp="1"/>
          </p:cNvSpPr>
          <p:nvPr>
            <p:ph type="body" idx="3"/>
          </p:nvPr>
        </p:nvSpPr>
        <p:spPr/>
        <p:txBody>
          <a:bodyPr/>
          <a:lstStyle/>
          <a:p>
            <a:r>
              <a:t>药物治疗</a:t>
            </a:r>
          </a:p>
        </p:txBody>
      </p:sp>
      <p:sp>
        <p:nvSpPr>
          <p:cNvPr id="6" name="Content Placeholder 5"/>
          <p:cNvSpPr>
            <a:spLocks noGrp="1"/>
          </p:cNvSpPr>
          <p:nvPr>
            <p:ph sz="half" idx="4"/>
          </p:nvPr>
        </p:nvSpPr>
        <p:spPr/>
        <p:txBody>
          <a:bodyPr/>
          <a:lstStyle/>
          <a:p>
            <a:r>
              <a:t>1. 药物治疗是指通过服用药物来改善心理健康症状的方法。</a:t>
            </a:r>
          </a:p>
          <a:p>
            <a:r>
              <a:t>2. 药物治疗可以帮助脑性瘫痪儿童减少焦虑、抑郁等心理问题，并提高他们的生活质量。</a:t>
            </a:r>
          </a:p>
          <a:p>
            <a:r>
              <a:t>3. 药物治疗应在医生的指导下进行，并应与其他心理干预方法相结合，以达到最佳的治疗效果。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心理健康干预新方法的实施策略</a:t>
            </a:r>
          </a:p>
        </p:txBody>
      </p:sp>
      <p:sp>
        <p:nvSpPr>
          <p:cNvPr id="3" name="Subtitle 2"/>
          <p:cNvSpPr>
            <a:spLocks noGrp="1"/>
          </p:cNvSpPr>
          <p:nvPr>
            <p:ph type="subTitle" idx="1"/>
          </p:nvPr>
        </p:nvSpPr>
        <p:spPr/>
        <p:txBody>
          <a:bodyPr/>
          <a:lstStyle/>
          <a:p>
            <a:r>
              <a:t>脑性瘫痪儿童心理健康干预新方法研究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心理健康干预新方法的实施策略</a:t>
            </a:r>
          </a:p>
        </p:txBody>
      </p:sp>
      <p:sp>
        <p:nvSpPr>
          <p:cNvPr id="3" name="Content Placeholder 2"/>
          <p:cNvSpPr>
            <a:spLocks noGrp="1"/>
          </p:cNvSpPr>
          <p:nvPr>
            <p:ph sz="half" idx="2"/>
          </p:nvPr>
        </p:nvSpPr>
        <p:spPr/>
        <p:txBody>
          <a:bodyPr/>
          <a:lstStyle/>
          <a:p>
            <a:r>
              <a:t>1. 运用认知行为治疗的基础理论和技术，帮助脑性瘫痪儿童识别和改变不良的思维模式和行为方式，从而改善他们的心理健康。</a:t>
            </a:r>
          </a:p>
          <a:p>
            <a:r>
              <a:t>2. 治疗师需要与儿童建立良好的治疗关系，并根据他们的具体情况制定个性化的治疗计划。</a:t>
            </a:r>
          </a:p>
          <a:p>
            <a:r>
              <a:t>3. 治疗过程通常包括多个阶段，包括认知评估、情感教育、行为改变训练等。</a:t>
            </a:r>
          </a:p>
        </p:txBody>
      </p:sp>
      <p:sp>
        <p:nvSpPr>
          <p:cNvPr id="4" name="Text Placeholder 3"/>
          <p:cNvSpPr>
            <a:spLocks noGrp="1"/>
          </p:cNvSpPr>
          <p:nvPr>
            <p:ph type="body" idx="3"/>
          </p:nvPr>
        </p:nvSpPr>
        <p:spPr/>
        <p:txBody>
          <a:bodyPr/>
          <a:lstStyle/>
          <a:p>
            <a:r>
              <a:t>父母支持与培训：</a:t>
            </a:r>
          </a:p>
        </p:txBody>
      </p:sp>
      <p:sp>
        <p:nvSpPr>
          <p:cNvPr id="5" name="Content Placeholder 4"/>
          <p:cNvSpPr>
            <a:spLocks noGrp="1"/>
          </p:cNvSpPr>
          <p:nvPr>
            <p:ph sz="half" idx="4"/>
          </p:nvPr>
        </p:nvSpPr>
        <p:spPr/>
        <p:txBody>
          <a:bodyPr/>
          <a:lstStyle/>
          <a:p>
            <a:r>
              <a:t>1. 通过提供信息、培训和支持，帮助父母更好地理解脑性瘫痪儿童的心理健康状况，并学习有效应对的方法。</a:t>
            </a:r>
          </a:p>
          <a:p>
            <a:r>
              <a:t>2. 治疗师可以指导父母如何与儿童沟通、如何树立积极的养育态度，以及如何帮助儿童建立自信。</a:t>
            </a:r>
          </a:p>
          <a:p>
            <a:r>
              <a:t>3. 支持团体可以为父母提供一个分享经验、交流心得的平台，帮助他们减轻压力并增强应对能力。</a:t>
            </a:r>
          </a:p>
        </p:txBody>
      </p:sp>
      <p:sp>
        <p:nvSpPr>
          <p:cNvPr id="6" name="Text Placeholder 5"/>
          <p:cNvSpPr>
            <a:spLocks noGrp="1"/>
          </p:cNvSpPr>
          <p:nvPr>
            <p:ph type="body" idx="1"/>
          </p:nvPr>
        </p:nvSpPr>
        <p:spPr/>
        <p:txBody>
          <a:bodyPr/>
          <a:lstStyle/>
          <a:p>
            <a:r>
              <a:t>儿童认知行为治疗：</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心理健康干预新方法的实施策略</a:t>
            </a:r>
          </a:p>
        </p:txBody>
      </p:sp>
      <p:sp>
        <p:nvSpPr>
          <p:cNvPr id="3" name="Content Placeholder 2"/>
          <p:cNvSpPr>
            <a:spLocks noGrp="1"/>
          </p:cNvSpPr>
          <p:nvPr>
            <p:ph sz="half" idx="2"/>
          </p:nvPr>
        </p:nvSpPr>
        <p:spPr/>
        <p:txBody>
          <a:bodyPr/>
          <a:lstStyle/>
          <a:p>
            <a:r>
              <a:t>1. 通过组织同伴支持小组或活动，让脑性瘫痪儿童有机会与其他患有同样疾病的儿童进行交流和互动。</a:t>
            </a:r>
          </a:p>
          <a:p>
            <a:r>
              <a:t>2. 同伴支持可以帮助儿童建立归属感，减少孤立感，并向其他儿童学习应对疾病的经验和方法。</a:t>
            </a:r>
          </a:p>
          <a:p>
            <a:r>
              <a:t>3. 同伴支持小组可以由家长、教师或其他专业人员组织和监督，以确保儿童的安全和福祉。</a:t>
            </a:r>
          </a:p>
        </p:txBody>
      </p:sp>
      <p:sp>
        <p:nvSpPr>
          <p:cNvPr id="4" name="Text Placeholder 3"/>
          <p:cNvSpPr>
            <a:spLocks noGrp="1"/>
          </p:cNvSpPr>
          <p:nvPr>
            <p:ph type="body" idx="3"/>
          </p:nvPr>
        </p:nvSpPr>
        <p:spPr/>
        <p:txBody>
          <a:bodyPr/>
          <a:lstStyle/>
          <a:p>
            <a:r>
              <a:t>学校支持：</a:t>
            </a:r>
          </a:p>
        </p:txBody>
      </p:sp>
      <p:sp>
        <p:nvSpPr>
          <p:cNvPr id="5" name="Content Placeholder 4"/>
          <p:cNvSpPr>
            <a:spLocks noGrp="1"/>
          </p:cNvSpPr>
          <p:nvPr>
            <p:ph sz="half" idx="4"/>
          </p:nvPr>
        </p:nvSpPr>
        <p:spPr/>
        <p:txBody>
          <a:bodyPr/>
          <a:lstStyle/>
          <a:p>
            <a:r>
              <a:t>1. 与学校合作，制定个性化的教育计划，以满足脑性瘫痪儿童的特殊教育需求。</a:t>
            </a:r>
          </a:p>
          <a:p>
            <a:r>
              <a:t>2. 治疗师可以帮助学校教师和工作人员了解脑性瘫痪儿童的心理健康状况，并提供相应的支持和干预措施。</a:t>
            </a:r>
          </a:p>
          <a:p>
            <a:r>
              <a:t>3. 学校可以创设包容性环境，让脑性瘫痪儿童感受到被接纳和尊重，并为他们提供参与课外活动的机会。</a:t>
            </a:r>
          </a:p>
        </p:txBody>
      </p:sp>
      <p:sp>
        <p:nvSpPr>
          <p:cNvPr id="6" name="Text Placeholder 5"/>
          <p:cNvSpPr>
            <a:spLocks noGrp="1"/>
          </p:cNvSpPr>
          <p:nvPr>
            <p:ph type="body" idx="1"/>
          </p:nvPr>
        </p:nvSpPr>
        <p:spPr/>
        <p:txBody>
          <a:bodyPr/>
          <a:lstStyle/>
          <a:p>
            <a:r>
              <a:t>同伴支持：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心理健康干预新方法的实施策略</a:t>
            </a:r>
          </a:p>
        </p:txBody>
      </p:sp>
      <p:sp>
        <p:nvSpPr>
          <p:cNvPr id="3" name="Text Placeholder 2"/>
          <p:cNvSpPr>
            <a:spLocks noGrp="1"/>
          </p:cNvSpPr>
          <p:nvPr>
            <p:ph type="body" idx="1"/>
          </p:nvPr>
        </p:nvSpPr>
        <p:spPr/>
        <p:txBody>
          <a:bodyPr/>
          <a:lstStyle/>
          <a:p>
            <a:r>
              <a:t>社会支持：</a:t>
            </a:r>
          </a:p>
        </p:txBody>
      </p:sp>
      <p:sp>
        <p:nvSpPr>
          <p:cNvPr id="4" name="Content Placeholder 3"/>
          <p:cNvSpPr>
            <a:spLocks noGrp="1"/>
          </p:cNvSpPr>
          <p:nvPr>
            <p:ph sz="half" idx="2"/>
          </p:nvPr>
        </p:nvSpPr>
        <p:spPr/>
        <p:txBody>
          <a:bodyPr/>
          <a:lstStyle/>
          <a:p>
            <a:r>
              <a:t>1. 通过与社区组织合作，为脑性瘫痪儿童提供社会支持和资源，如无障碍设施、辅助设备、康复服务等。</a:t>
            </a:r>
          </a:p>
          <a:p>
            <a:r>
              <a:t>2. 治疗师可以帮助儿童和家长与社区组织建立联系，并了解可获得的资源和服务。</a:t>
            </a:r>
          </a:p>
          <a:p>
            <a:r>
              <a:t>3. 社会支持可以帮助儿童和家长更好地融入社区，提高他们的生活质量。</a:t>
            </a:r>
          </a:p>
        </p:txBody>
      </p:sp>
      <p:sp>
        <p:nvSpPr>
          <p:cNvPr id="5" name="Text Placeholder 4"/>
          <p:cNvSpPr>
            <a:spLocks noGrp="1"/>
          </p:cNvSpPr>
          <p:nvPr>
            <p:ph type="body" idx="3"/>
          </p:nvPr>
        </p:nvSpPr>
        <p:spPr/>
        <p:txBody>
          <a:bodyPr/>
          <a:lstStyle/>
          <a:p>
            <a:r>
              <a:t>药物治疗：</a:t>
            </a:r>
          </a:p>
        </p:txBody>
      </p:sp>
      <p:sp>
        <p:nvSpPr>
          <p:cNvPr id="6" name="Content Placeholder 5"/>
          <p:cNvSpPr>
            <a:spLocks noGrp="1"/>
          </p:cNvSpPr>
          <p:nvPr>
            <p:ph sz="half" idx="4"/>
          </p:nvPr>
        </p:nvSpPr>
        <p:spPr/>
        <p:txBody>
          <a:bodyPr/>
          <a:lstStyle/>
          <a:p>
            <a:r>
              <a:t>1. 在必要时，使用药物治疗来缓解脑性瘫痪儿童的心理健康症状，如焦虑、抑郁、行为问题等。</a:t>
            </a:r>
          </a:p>
          <a:p>
            <a:r>
              <a:t>2. 药物治疗应与心理治疗相结合，以达到最佳的治疗效果。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https://d.book118.com/298032046113006047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脑性瘫痪儿童心理健康现状探究</vt:lpstr>
      <vt:lpstr> 脑性瘫痪儿童心理健康现状探究</vt:lpstr>
      <vt:lpstr> 心理健康干预新方法的理论基础</vt:lpstr>
      <vt:lpstr> 心理健康干预新方法的理论基础</vt:lpstr>
      <vt:lpstr> 心理健康干预新方法的理论基础</vt:lpstr>
      <vt:lpstr> 心理健康干预新方法的理论基础</vt:lpstr>
      <vt:lpstr> 心理健康干预新方法的具体内容</vt:lpstr>
      <vt:lpstr> 心理健康干预新方法的具体内容</vt:lpstr>
      <vt:lpstr> 心理健康干预新方法的具体内容</vt:lpstr>
      <vt:lpstr> 心理健康干预新方法的具体内容</vt:lpstr>
      <vt:lpstr> 心理健康干预新方法的实施策略</vt:lpstr>
      <vt:lpstr> 心理健康干预新方法的实施策略</vt:lpstr>
      <vt:lpstr> 心理健康干预新方法的实施策略</vt:lpstr>
      <vt:lpstr> 心理健康干预新方法的实施策略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2024-09-29T01:57:00.524</cp:lastPrinted>
  <dcterms:created xsi:type="dcterms:W3CDTF">2024-09-28T17:57:00Z</dcterms:created>
  <dcterms:modified xsi:type="dcterms:W3CDTF">2024-09-28T17:57:02Z</dcterms:modified>
</cp:coreProperties>
</file>