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E9419-559B-4D44-BD8D-CF5A92C0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71179-175A-42EB-8D01-B69783F8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39466-1ED3-4274-A9BF-886CC36F8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83965-94D5-47FE-9249-DE03540BF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FA7D8-DAA0-4BAF-BF8C-42133CA87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6FF471-08FB-4FD4-A35B-5222C43B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9DA780-1B20-4EE7-9906-443DFF54E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7C273-75FF-42A1-8E3B-E732108B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4CB78-5640-444C-A10D-0B2C87A76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09835-B40D-4EF8-8551-82009F636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42F9B-C2A5-45FD-8549-AD3C3ADC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2141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《轮复习专用练习》PPT课件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复习目标与策略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知识梳理与巩固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复习效果检测与反馈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复习目标与策略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通过复习，使学生全面掌握各章节的重点知识，加深对知识点的理解和记忆。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掌握重点知识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提升解题能力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查漏补缺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通过练习不同类型的题目，提高学生的解题能力和应试技巧。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发现学生在学习过程中的薄弱环节，及时进行补充和强化。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按照章节顺序，逐一进行复习，确保知识点的连贯性和系统性。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系统性复习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针对学生的薄弱环节，进行有针对性的练习和讲解，提高复习效果。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针对性练习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鼓励学生进行小组讨论，互相交流学习心得和解题经验，促进知识的共享和巩固。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按照章节顺序，全面系统地复习各知识点，预计用时2个月。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第一轮复习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针对学生薄弱环节进行查漏补缺，用时1个月。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第二轮复习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进行模拟考试和题海战术，提高学生的解题能力和应试技巧，用时1个月。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第三轮复习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知识梳理与巩固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回顾基础概念、公式和定理。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通过PPT展示基础知识点，帮助学生回忆和巩固基础知识，为后续复习打下坚实基础。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深入剖析重点和难点。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针对课程中的重点和难点进行详细解析，通过实例和图解帮助学生理解，加深对知识点的掌握。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辨析易混淆的概念和解题方法。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通过对比和辨析，帮助学生明确易错点和易混淆的概念，提高解题的准确性和效率。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易错点辨析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https://d.book118.com/298032141042006025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2024-09-01T21:20:18.663</cp:lastPrinted>
  <dcterms:created xsi:type="dcterms:W3CDTF">2024-09-01T13:20:18Z</dcterms:created>
  <dcterms:modified xsi:type="dcterms:W3CDTF">2024-09-01T13:20:20Z</dcterms:modified>
</cp:coreProperties>
</file>