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4864A8-F6F6-447D-8B6D-9E251C62D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B1B6DF-57FD-472B-8463-8022E9556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3AE9AD-5021-483C-8CE6-878AF9C38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DE9516-030B-4889-91B3-0150B72A7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57F0C9-0D19-4A89-8F89-76EE057971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7516C2-71CB-4A21-8875-3D99FE4021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6BD165-E155-4432-8F16-89CF6A8C1D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1B1A7-AF06-48C7-9C66-909BD9191B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58616-0711-4D99-9863-44AC6F862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CFB21-E77A-427C-A0F3-12A01CD3D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97FD3B-197F-4AE7-BED7-EF059D5AC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3301101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呼吸治疗师教学大纲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呼吸治疗师概述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呼吸系统基础知识</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呼吸治疗技术与实践</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呼吸治疗师的临床应用</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呼吸治疗师的伦理与法律责任</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呼吸治疗师的职业发展与继续教育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呼吸治疗师概述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了解呼吸治疗师的定义和职责是学习该专业的第一步。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呼吸治疗师是专门从事呼吸系统疾病诊断、治疗和康复的专业人员。他们主要负责评估和治疗慢性阻塞性肺疾病、哮喘、肺纤维化等呼吸系统疾病，通过制定个性化的治疗方案，提供专业的呼吸治疗服务。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呼吸治疗师的定义与职责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了解呼吸治疗师的培训和认证要求是成为合格呼吸治疗师的必要条件。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呼吸治疗师需要完成专门的培训课程，包括理论学习和实践操作。培训内容涵盖了呼吸系统解剖生理、疾病诊断、治疗技术以及患者护理等方面的知识。完成培训后，需要通过严格的认证考试，取得呼吸治疗师执业资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呼吸治疗师的培训与认证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了解呼吸治疗师的职业前景有助于规划个人职业发展。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人口老龄化和空气质量的改善，呼吸系统疾病的发病率逐渐上升，对呼吸治疗师的需求也随之增加。此外，随着医疗技术的不断进步，呼吸治疗师在疾病管理和康复领域的作用越来越重要。因此，呼吸治疗师的职业前景广阔，具有良好的发展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呼吸治疗师的职业前景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呼吸系统基础知识</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包括鼻腔、喉、气管、支气管和肺等器官，各器官协同工作，实现气体交换的功能。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呼吸系统的组成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呼吸系统的功能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呼吸生理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590" b="459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主要是吸入氧气、排出二氧化碳，为身体提供必需的氧气和排出代谢产生的废物。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讲解呼吸的生理过程，包括呼吸的调节、肺通气和气体在血液中的运输等。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呼吸系统的结构与功能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按照发病机理和临床表现，将呼吸疾病分为上呼吸道感染、支气管炎、哮喘、慢性阻塞性肺疾病等。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呼吸疾病的分类</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讲解各种呼吸疾病的症状，如咳嗽、咳痰、呼吸困难、胸痛等，以及这些症状对日常生活的影响。</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常见症状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呼吸疾病的分类与症状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463" b="14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介绍诊断呼吸疾病的方法，包括体格检查、实验室检查和影像学检查等。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讲解各种呼吸疾病的治疗方法，如药物治疗、氧疗、机械通气等，以及治疗过程中的注意事项。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呼吸疾病的诊断与治疗</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治疗方法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诊断方法</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呼吸治疗技术与实践</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875" r="14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氧疗是呼吸治疗中的重要手段，通过给患者提供充足的氧气来改善缺氧状况。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氧疗技术包括控制氧气流量、浓度和温度，以及选择合适的给氧方式，如鼻导管、面罩、经鼻高流量氧疗等。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氧疗技术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机械通气技术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机械通气技术是利用呼吸机等设备来辅助或替代患者呼吸，以改善通气和氧合状态。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机械通气技术包括无创通气和有创通气，需要根据患者的病情和呼吸治疗师的判断选择合适的通气模式和参数。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气道管理技术是确保患者呼吸道通畅、预防和治疗呼吸道并发症的重要手段。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气道管理技术包括吸痰、口腔护理、气道湿化、体位引流等，需要掌握正确的操作方法和注意事项。</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气道管理技术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https://d.book118.com/298033011017006025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2024-09-01T14:36:43.944</cp:lastPrinted>
  <dcterms:created xsi:type="dcterms:W3CDTF">2024-09-01T06:36:43Z</dcterms:created>
  <dcterms:modified xsi:type="dcterms:W3CDTF">2024-09-01T06:36:46Z</dcterms:modified>
</cp:coreProperties>
</file>