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8B37B-FAA7-4BC5-82C3-F796A991D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E4B75E-C4D2-4301-BE1E-A00DA8C54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8D0EE1-1D11-4F63-88C2-AA74F0E35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572490-7B9F-4FE1-B7CC-D6427123A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D33F20-3F70-4AA4-8753-69C120CC3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1C8D85-B5AA-4534-9467-B5ACBCE20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06F465-E1E9-466E-AC69-CF35903DE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10D8FA-1BC5-45F9-8DAA-512E203AF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FD5FDE-5339-43EA-87B2-032D683E0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CC7858-547A-4B9C-BC37-92EC391DB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9E560-A458-443E-9661-4594F3B05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330361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门店运营管理培训纲要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门店运营管理概述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门店选址与布局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顾客服务与关系管理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财务管理与报表分析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市场分析与竞争策略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门店运营管理概述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门店运营管理的定义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门店运营管理是指对门店的日常运营进行计划、组织、协调、控制的一系列活动，旨在提高门店的效率和效益，满足客户需求，实现门店的经营目标。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门店运营管理的重要性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随着市场竞争的加剧，门店运营管理的优劣直接影响到企业的盈利能力和客户满意度。优秀的门店运营管理能够提高客户体验，增加客户黏性，提升品牌形象，从而为企业创造更多的商业价值。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门店运营管理的定义与重要性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门店运营管理需要关注人员的管理，包括员工的招聘、培训、考核、激励等方面。通过有效的人员管理，能够提高员工的工作积极性和工作效率，提升门店的服务质量。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门店的财务管理涉及收入、成本、利润等方面的管理。通过对财务的有效管理，能够控制成本，增加收入，提高利润，实现门店的盈利目标。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门店的营销管理包括市场调研、产品定价、促销活动等方面。通过有效的营销管理，能够吸引客户，提高销售额和客户满意度。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商品管理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商品是门店的核心，商品管理包括商品的采购、陈列、销售、库存等方面。通过对商品的有效管理，能够提高商品的销售额和周转率，满足客户需求，降低库存成本。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门店运营管理的核心要素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随着市场竞争的加剧和消费者需求的多样化，门店运营管理面临着诸多挑战，如如何提高客户体验、如何降低成本、如何提高员工的工作效率等。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同时，随着科技的发展和互联网的普及，门店运营管理也面临着诸多机遇。例如，通过数字化和智能化的手段提高门店的运营效率和管理水平，通过线上线下的融合拓展销售渠道和客户群体等。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门店运营管理的挑战与机遇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门店选址与布局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选址策略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评估目标商圈的顾客流量、消费水平、竞争状况，确定适合的店址。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考虑人流量、交通状况、周边设施等因素，选择繁华或潜力地段。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结合租金、物业费用等，确保投资回报率与预期相符。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考虑店铺未来发展，选择具有成长潜力的地段。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商圈分析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地段选择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成本考量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长期规划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动线设计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空间利用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氛围营造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店面布局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合理规划顾客行走路线，提高购物体验。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充分利用店面空间，合理安排商品陈列区域。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通过装修、照明等手段，营造舒适、专业的购物环境。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考虑消防、防盗等因素，确保店面安全。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按照商品类别进行陈列，方便顾客挑选。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分类陈列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将热销或新品置于显眼位置，吸引顾客注意。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突出重点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注重商品摆放的艺术性，提高商品吸引力。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陈列美观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根据销售数据和季节变化，调整商品陈列。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定期调整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商品陈列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制定合理的采购计划，根据市场需求、销售数据和库存情况确定采购数量和时间。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选择信誉良好、质量可靠、价格合理的供应商，建立长期合作关系，确保商品供应的稳定性和及时性。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在采购过程中进行有效的谈判，争取最有利的采购条件，如价格、交货期、付款方式等。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采购谈判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商品采购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定期对库存进行盘点，确保库存数量与系统数据一致，及时发现并处理库存差异。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库存盘点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库存预警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根据销售数据和库存情况设定合理的库存预警线，避免库存积压或缺货现象。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通过合理的库存调度和调配，降低库存成本，提高库存周转率。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根据市场需求、成本和竞争情况制定合理的定价策略，确保商品价格具有竞争力。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定期开展促销活动，吸引顾客，提高销售额。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根据市场变化和销售情况适时调整商品价格，保持价格竞争力。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价格调整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商品定价与促销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员工管理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https://d.book118.com/298033036121006030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2024-09-07T08:54:13.991</cp:lastPrinted>
  <dcterms:created xsi:type="dcterms:W3CDTF">2024-09-07T00:54:14Z</dcterms:created>
  <dcterms:modified xsi:type="dcterms:W3CDTF">2024-09-07T00:54:16Z</dcterms:modified>
</cp:coreProperties>
</file>