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09118-7C26-454C-9D09-E22B0969D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1BE13-B590-4ABB-88A5-6C28A310D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C26BC-BE6B-4BEC-AB6C-5030F081D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27375-85CB-4F15-A896-4DB30D9F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770A9-FF95-488E-AFDC-ED105E754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C392C-9EE9-4E77-B59C-ED06EDDD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6E176-F11B-4204-BB8A-A6BDCBCC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3D7FF-E5E5-4A3B-9182-F27E4E1D2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79557-96DA-402F-9ADB-0048F676D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2F2A2-E97A-4178-9AA1-4B0AA0EF6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97C3A-CBA9-417C-9EBC-F6811EF25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3127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电气设备安装与调试技术创新心得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技术创新在电气设备安装与调试中的价值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个人成长与团队协作在技术创新中的作用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电气设备安装与调试是确保电气系统正常运行的关键步骤，对于保障工程质量和安全具有重要意义。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电气设备安装与调试是电气工程建设的重要环节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随着科技的不断进步，电气设备安装与调试技术也在不断创新，提高了工作效率和安全性。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技术创新是推动电气设备安装与调试领域发展的重要动力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新能源设备安装与调试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智能电网建设与调试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目前，电气设备安装与调试领域已经形成了较为完善的技术体系，包括设备安装、调试、检测等多个环节。同时，随着智能化技术的发展，电气设备安装与调试的自动化程度也在不断提高。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未来，电气设备安装与调试领域将继续朝着智能化、自动化方向发展。同时，随着新能源、智能电网等领域的快速发展，电气设备安装与调试技术也将面临新的挑战和机遇。具体来说，以下几个方向值得关注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利用人工智能、机器学习等技术，实现电气设备安装与调试的自动化和智能化，提高工作效率和准确性。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随着新能源技术的快速发展，新能源设备的安装与调试将成为未来发展的重要方向。需要掌握新能源设备的特性和安装调试技术，确保设备的正常运行。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智能电网是未来电网发展的重要方向，需要掌握智能电网设备的安装与调试技术，确保智能电网的安全稳定运行。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电气设备安装与调试领域需要与其他相关领域进行跨领域合作，共同推动技术创新和发展。例如，与电力电子、控制工程等领域的合作，可以实现电气设备的高性能控制和优化运行。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电气设备安装与调试现状及发展趋势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电气设备安装技术创新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根据现场勘察结果和实际需求，选择合适的电气设备，并进行合理的配置，确保设备能够满足生产或生活的需要。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现场勘察与评估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在安装电气设备之前，需要对现场进行详细的勘察和评估，了解现场的环境、空间、电源等条件，为设备的选型和安装方案的制定提供依据。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安装方案制定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根据设备选型和配置情况，制定详细的安装方案，包括设备的布局、安装方式、接线方式、保护措施等。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67" r="159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安装前准备与规划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预制装配式安装工艺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采用预制装配式的安装工艺，可以大大提高电气设备的安装效率和质量。该工艺将设备的各个部件在工厂内进行预制和装配，然后整体运输到现场进行安装，减少了现场的施工时间和难度。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智能化安装设备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随着科技的发展，越来越多的智能化安装设备被应用到电气设备安装领域。这些设备具有自动化、高精度、高效率等特点，能够显著提高安装质量和效率。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节能环保型设备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在电气设备安装中，应优先选择节能环保型设备。这类设备具有低能耗、低排放、高效率等优点，符合当前节能环保的政策要求。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新型安装工艺及设备应用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空间限制问题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在现场安装电气设备时，可能会遇到空间不足的问题。此时可以考虑采用紧凑型设备或者对设备进行合理布局，以充分利用有限的空间。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电源供应问题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如果现场电源供应不稳定或不足，可以考虑采用稳压电源或者增加电源容量的方式来解决。同时，也可以优化设备的功耗设计，降低设备的能耗。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安装精度问题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电气设备的安装精度对于设备的运行稳定性和安全性至关重要。在安装过程中，应采用精确的测量工具和专业的安装技术，确保设备的安装精度符合要求。如果遇到精度不达标的情况，应及时进行调整和校正。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安装过程中的问题与解决方案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电气设备调试技术创新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7" b="1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调试前检查与测试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在调试前对电气设备进行全面的检查，包括设备外观、接线、紧固件等，确保设备完好无损，符合设计要求。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电气性能测试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对电气设备的绝缘性能、耐压性能、接地性能等进行测试，确保设备电气性能符合规范要求。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对电气设备的各项功能进行测试，如开关、保护、控制等，确保设备功能正常，满足使用要求。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采用自动化调试系统，实现对电气设备的自动检测、自动诊断、自动调试等功能，提高调试效率和准确性。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自动化调试系统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利用互联网技术，实现远程调试，减少人员现场操作，降低调试成本和安全风险。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远程调试技术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运用大数据和人工智能技术，对调试过程中产生的数据进行分析和处理，提取有用信息，指导调试工作。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智能化调试技术应用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根据电气设备的特点和调试要求，优化调试流程，减少不必要的步骤和环节，提高调试效率。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优化调试流程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在调试过程中严格遵守安全操作规程，采取必要的安全措施，如穿戴防护用品、设置安全警示标识等，确保调试过程安全可控。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加强调试团队成员之间的沟通和协作，明确各自职责和任务分工，确保调试工作顺利进行。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调试过程中的优化措施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https://d.book118.com/298033127006006035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2024-09-13T17:06:20.189</cp:lastPrinted>
  <dcterms:created xsi:type="dcterms:W3CDTF">2024-09-13T09:06:20Z</dcterms:created>
  <dcterms:modified xsi:type="dcterms:W3CDTF">2024-09-13T09:06:22Z</dcterms:modified>
</cp:coreProperties>
</file>