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1F150-0608-42CA-8668-EDCF3AB73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901C8-C787-454E-9773-887440291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09075-5AE8-4604-899C-F725E2E9D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C40A3-2701-4034-933D-4CACE819F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F3F035-A18D-40DC-8A32-65308A836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C0BBA6-7782-41E3-9953-1812EAF3E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90300F-11FA-4D48-A772-BE9DBFE03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FFDE6-F5B8-4BC9-B3A7-8A00706C9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88AEF-053E-45D1-BEF8-75B14CD5D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F9E6F-B698-45FE-BF40-AB0D00397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63751-3B7C-455B-93C4-A2990F311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3411110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知识类节目策划案例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节目内容策划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节目形式策划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节目推广与营销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节目概述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社会对知识的需求日益增长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随着社会的发展和科技的进步，人们对知识的需求越来越高，希望通过知识类节目获取信息、增长见识。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传统知识传播方式的局限性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传统的知识传播方式如书籍、课堂等存在一定的局限性，如信息获取不便、学习效率低下等，知识类节目作为一种新型的知识传播方式应运而生。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打造有影响力的知识品牌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通过高质量的节目内容和品牌推广，打造有影响力的知识品牌，提高节目的知名度和美誉度。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提高观众的知识水平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通过节目的策划和制作，向观众传递各类知识，提高观众的知识水平和综合素质。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培养观众的求知欲和探索精神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激发观众的求知欲和探索精神，引导观众主动学习、思考和发现。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以知识传播为核心，涵盖各个领域的知识和信息。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通过生动有趣的形式和内容，吸引观众的注意力，提高观众的观看体验。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趣味性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注重节目的教育意义，引导观众学习和思考。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节目内容策划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主题明确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选择一个具体、明确的主题，确保节目内容紧凑、有深度。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观众需求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了解观众的兴趣和需求，选择观众感兴趣的主题，提高节目吸引力。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热点话题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关注时下热点话题，结合主题进行深入剖析，提高节目的时效性和关注度。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邀请相关领域的专家或知名人士作为嘉宾，确保节目的专业性和可信度。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考虑嘉宾的背景和观点的多样性，提高节目的讨论价值和观赏性。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选择有良好表达能力和互动意愿的嘉宾，增强节目的互动性和观众参与度。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嘉宾邀请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简短介绍主题和嘉宾，为节目奠定基调。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按照逻辑顺序安排节目内容，确保节目流畅、有节奏感。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正片内容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对节目内容进行简明扼要的总结，强化主题，给观众留下深刻印象。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结尾总结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设置现场观众提问环节，增强节目的互动性和观众参与感。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现场提问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网络互动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调查问卷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利用社交媒体等平台与观众进行实时互动，提高节目的参与度和关注度。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在节目播出前或播出后发放调查问卷，收集观众反馈，为节目改进提供依据。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节目形式策划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根据节目定位和受众群体，确定主持人的风格和特点，如专业、亲切、幽默等。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主持人定位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主持人应具备良好的语言表达能力和逻辑思维能力，能够清晰、准确地传达知识信息。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主持人口才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主持人应具备与嘉宾和观众的互动能力，能够调动现场气氛，引导嘉宾深入探讨话题。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互动能力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主持人风格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场景布置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根据节目内容和形式，合理布置演播室场景，营造舒适的视听环境。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图文展示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利用图文、动画等形式辅助讲解，使知识呈现更加直观易懂。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节目标志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设计简洁、醒目的节目标志，提高节目识别度。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https://d.book118.com/298034111100006026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2024-09-03T23:46:04.564</cp:lastPrinted>
  <dcterms:created xsi:type="dcterms:W3CDTF">2024-09-03T15:46:04Z</dcterms:created>
  <dcterms:modified xsi:type="dcterms:W3CDTF">2024-09-03T15:46:06Z</dcterms:modified>
</cp:coreProperties>
</file>